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7" r:id="rId14"/>
  </p:sldMasterIdLst>
  <p:notesMasterIdLst>
    <p:notesMasterId r:id="rId36"/>
  </p:notesMasterIdLst>
  <p:handoutMasterIdLst>
    <p:handoutMasterId r:id="rId37"/>
  </p:handoutMasterIdLst>
  <p:sldIdLst>
    <p:sldId id="478" r:id="rId15"/>
    <p:sldId id="446" r:id="rId16"/>
    <p:sldId id="456" r:id="rId17"/>
    <p:sldId id="458" r:id="rId18"/>
    <p:sldId id="471" r:id="rId19"/>
    <p:sldId id="461" r:id="rId20"/>
    <p:sldId id="462" r:id="rId21"/>
    <p:sldId id="463" r:id="rId22"/>
    <p:sldId id="464" r:id="rId23"/>
    <p:sldId id="465" r:id="rId24"/>
    <p:sldId id="466" r:id="rId25"/>
    <p:sldId id="467" r:id="rId26"/>
    <p:sldId id="468" r:id="rId27"/>
    <p:sldId id="469" r:id="rId28"/>
    <p:sldId id="475" r:id="rId29"/>
    <p:sldId id="470" r:id="rId30"/>
    <p:sldId id="476" r:id="rId31"/>
    <p:sldId id="473" r:id="rId32"/>
    <p:sldId id="472" r:id="rId33"/>
    <p:sldId id="480" r:id="rId34"/>
    <p:sldId id="479" r:id="rId35"/>
  </p:sldIdLst>
  <p:sldSz cx="12192000" cy="6858000"/>
  <p:notesSz cx="7315200" cy="96012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B00"/>
    <a:srgbClr val="000000"/>
    <a:srgbClr val="FFCD00"/>
    <a:srgbClr val="DB291C"/>
    <a:srgbClr val="FF9900"/>
    <a:srgbClr val="C00000"/>
    <a:srgbClr val="3C8A2E"/>
    <a:srgbClr val="DCDCDC"/>
    <a:srgbClr val="B4B4B4"/>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2E6560-FE08-4984-8EE5-C704DF547E42}" v="112" dt="2023-11-10T15:08:49.7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19" autoAdjust="0"/>
  </p:normalViewPr>
  <p:slideViewPr>
    <p:cSldViewPr snapToGrid="0" showGuides="1">
      <p:cViewPr varScale="1">
        <p:scale>
          <a:sx n="110" d="100"/>
          <a:sy n="110" d="100"/>
        </p:scale>
        <p:origin x="360" y="102"/>
      </p:cViewPr>
      <p:guideLst>
        <p:guide/>
        <p:guide orient="horz" pos="2047"/>
        <p:guide orient="horz" pos="1593"/>
        <p:guide orient="horz" pos="2568"/>
        <p:guide orient="horz" pos="3072"/>
        <p:guide orient="horz" pos="358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1" d="100"/>
        <a:sy n="81" d="100"/>
      </p:scale>
      <p:origin x="0" y="-15120"/>
    </p:cViewPr>
  </p:sorterViewPr>
  <p:notesViewPr>
    <p:cSldViewPr snapToGrid="0" showGuides="1">
      <p:cViewPr varScale="1">
        <p:scale>
          <a:sx n="91" d="100"/>
          <a:sy n="91" d="100"/>
        </p:scale>
        <p:origin x="2268"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presProps" Target="presProps.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 Target="slides/slide5.xml"/><Relationship Id="rId31" Type="http://schemas.openxmlformats.org/officeDocument/2006/relationships/slide" Target="slides/slide17.xml"/><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microsoft.com/office/2016/11/relationships/changesInfo" Target="changesInfos/changesInfo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Brahim, Abdel" userId="6709ce44-9857-4c12-8f3b-8ef5b2f1aa9b" providerId="ADAL" clId="{C72E6560-FE08-4984-8EE5-C704DF547E42}"/>
    <pc:docChg chg="undo custSel addSld delSld modSld sldOrd">
      <pc:chgData name="Ben Brahim, Abdel" userId="6709ce44-9857-4c12-8f3b-8ef5b2f1aa9b" providerId="ADAL" clId="{C72E6560-FE08-4984-8EE5-C704DF547E42}" dt="2023-11-10T16:18:18.733" v="12412" actId="20577"/>
      <pc:docMkLst>
        <pc:docMk/>
      </pc:docMkLst>
      <pc:sldChg chg="modSp mod">
        <pc:chgData name="Ben Brahim, Abdel" userId="6709ce44-9857-4c12-8f3b-8ef5b2f1aa9b" providerId="ADAL" clId="{C72E6560-FE08-4984-8EE5-C704DF547E42}" dt="2023-11-10T14:24:13.583" v="10710" actId="404"/>
        <pc:sldMkLst>
          <pc:docMk/>
          <pc:sldMk cId="2468658492" sldId="446"/>
        </pc:sldMkLst>
        <pc:spChg chg="mod">
          <ac:chgData name="Ben Brahim, Abdel" userId="6709ce44-9857-4c12-8f3b-8ef5b2f1aa9b" providerId="ADAL" clId="{C72E6560-FE08-4984-8EE5-C704DF547E42}" dt="2023-11-10T14:23:08.251" v="10690" actId="108"/>
          <ac:spMkLst>
            <pc:docMk/>
            <pc:sldMk cId="2468658492" sldId="446"/>
            <ac:spMk id="2" creationId="{00000000-0000-0000-0000-000000000000}"/>
          </ac:spMkLst>
        </pc:spChg>
        <pc:spChg chg="mod">
          <ac:chgData name="Ben Brahim, Abdel" userId="6709ce44-9857-4c12-8f3b-8ef5b2f1aa9b" providerId="ADAL" clId="{C72E6560-FE08-4984-8EE5-C704DF547E42}" dt="2023-11-10T14:24:11.070" v="10709" actId="403"/>
          <ac:spMkLst>
            <pc:docMk/>
            <pc:sldMk cId="2468658492" sldId="446"/>
            <ac:spMk id="5" creationId="{00000000-0000-0000-0000-000000000000}"/>
          </ac:spMkLst>
        </pc:spChg>
        <pc:spChg chg="mod">
          <ac:chgData name="Ben Brahim, Abdel" userId="6709ce44-9857-4c12-8f3b-8ef5b2f1aa9b" providerId="ADAL" clId="{C72E6560-FE08-4984-8EE5-C704DF547E42}" dt="2023-11-10T14:24:13.583" v="10710" actId="404"/>
          <ac:spMkLst>
            <pc:docMk/>
            <pc:sldMk cId="2468658492" sldId="446"/>
            <ac:spMk id="10" creationId="{D10A1C20-39DC-1E6A-DDF8-9798E8B377BA}"/>
          </ac:spMkLst>
        </pc:spChg>
      </pc:sldChg>
      <pc:sldChg chg="modSp mod">
        <pc:chgData name="Ben Brahim, Abdel" userId="6709ce44-9857-4c12-8f3b-8ef5b2f1aa9b" providerId="ADAL" clId="{C72E6560-FE08-4984-8EE5-C704DF547E42}" dt="2023-11-10T13:35:20.104" v="10469" actId="113"/>
        <pc:sldMkLst>
          <pc:docMk/>
          <pc:sldMk cId="3178109004" sldId="456"/>
        </pc:sldMkLst>
        <pc:spChg chg="mod">
          <ac:chgData name="Ben Brahim, Abdel" userId="6709ce44-9857-4c12-8f3b-8ef5b2f1aa9b" providerId="ADAL" clId="{C72E6560-FE08-4984-8EE5-C704DF547E42}" dt="2023-11-10T13:35:20.104" v="10469" actId="113"/>
          <ac:spMkLst>
            <pc:docMk/>
            <pc:sldMk cId="3178109004" sldId="456"/>
            <ac:spMk id="2" creationId="{15D91EDF-F125-1F14-6109-E1D94DA6B145}"/>
          </ac:spMkLst>
        </pc:spChg>
        <pc:spChg chg="mod">
          <ac:chgData name="Ben Brahim, Abdel" userId="6709ce44-9857-4c12-8f3b-8ef5b2f1aa9b" providerId="ADAL" clId="{C72E6560-FE08-4984-8EE5-C704DF547E42}" dt="2023-11-09T16:19:00.202" v="6811" actId="108"/>
          <ac:spMkLst>
            <pc:docMk/>
            <pc:sldMk cId="3178109004" sldId="456"/>
            <ac:spMk id="3" creationId="{A9E29D21-E5BE-2809-A097-B66B4CE5DBF9}"/>
          </ac:spMkLst>
        </pc:spChg>
        <pc:spChg chg="mod">
          <ac:chgData name="Ben Brahim, Abdel" userId="6709ce44-9857-4c12-8f3b-8ef5b2f1aa9b" providerId="ADAL" clId="{C72E6560-FE08-4984-8EE5-C704DF547E42}" dt="2023-11-09T16:18:44.794" v="6787" actId="108"/>
          <ac:spMkLst>
            <pc:docMk/>
            <pc:sldMk cId="3178109004" sldId="456"/>
            <ac:spMk id="4" creationId="{B832B52E-4678-8AC5-F3F1-CD4E1C292E0E}"/>
          </ac:spMkLst>
        </pc:spChg>
      </pc:sldChg>
      <pc:sldChg chg="del">
        <pc:chgData name="Ben Brahim, Abdel" userId="6709ce44-9857-4c12-8f3b-8ef5b2f1aa9b" providerId="ADAL" clId="{C72E6560-FE08-4984-8EE5-C704DF547E42}" dt="2023-11-10T13:35:32.263" v="10470" actId="2696"/>
        <pc:sldMkLst>
          <pc:docMk/>
          <pc:sldMk cId="3242888973" sldId="457"/>
        </pc:sldMkLst>
      </pc:sldChg>
      <pc:sldChg chg="addSp modSp mod">
        <pc:chgData name="Ben Brahim, Abdel" userId="6709ce44-9857-4c12-8f3b-8ef5b2f1aa9b" providerId="ADAL" clId="{C72E6560-FE08-4984-8EE5-C704DF547E42}" dt="2023-11-10T09:40:21.771" v="7633" actId="13926"/>
        <pc:sldMkLst>
          <pc:docMk/>
          <pc:sldMk cId="78776684" sldId="458"/>
        </pc:sldMkLst>
        <pc:spChg chg="mod">
          <ac:chgData name="Ben Brahim, Abdel" userId="6709ce44-9857-4c12-8f3b-8ef5b2f1aa9b" providerId="ADAL" clId="{C72E6560-FE08-4984-8EE5-C704DF547E42}" dt="2023-11-10T09:40:21.771" v="7633" actId="13926"/>
          <ac:spMkLst>
            <pc:docMk/>
            <pc:sldMk cId="78776684" sldId="458"/>
            <ac:spMk id="2" creationId="{CC3B4B40-328D-61E1-146D-03B853F3CA62}"/>
          </ac:spMkLst>
        </pc:spChg>
        <pc:spChg chg="mod">
          <ac:chgData name="Ben Brahim, Abdel" userId="6709ce44-9857-4c12-8f3b-8ef5b2f1aa9b" providerId="ADAL" clId="{C72E6560-FE08-4984-8EE5-C704DF547E42}" dt="2023-11-07T16:43:16.656" v="759" actId="108"/>
          <ac:spMkLst>
            <pc:docMk/>
            <pc:sldMk cId="78776684" sldId="458"/>
            <ac:spMk id="3" creationId="{F4A26B90-74A9-EA45-ED99-B40B97C9178B}"/>
          </ac:spMkLst>
        </pc:spChg>
        <pc:spChg chg="mod">
          <ac:chgData name="Ben Brahim, Abdel" userId="6709ce44-9857-4c12-8f3b-8ef5b2f1aa9b" providerId="ADAL" clId="{C72E6560-FE08-4984-8EE5-C704DF547E42}" dt="2023-11-07T16:42:16.002" v="753" actId="207"/>
          <ac:spMkLst>
            <pc:docMk/>
            <pc:sldMk cId="78776684" sldId="458"/>
            <ac:spMk id="4" creationId="{AF9855DA-4768-AF0A-E08D-3AF7BA1631BD}"/>
          </ac:spMkLst>
        </pc:spChg>
        <pc:picChg chg="add mod">
          <ac:chgData name="Ben Brahim, Abdel" userId="6709ce44-9857-4c12-8f3b-8ef5b2f1aa9b" providerId="ADAL" clId="{C72E6560-FE08-4984-8EE5-C704DF547E42}" dt="2023-11-07T15:47:06.902" v="113" actId="14100"/>
          <ac:picMkLst>
            <pc:docMk/>
            <pc:sldMk cId="78776684" sldId="458"/>
            <ac:picMk id="6" creationId="{11F656A4-DA18-ECE8-AF9F-4341B8932B80}"/>
          </ac:picMkLst>
        </pc:picChg>
      </pc:sldChg>
      <pc:sldChg chg="addSp modSp new del mod">
        <pc:chgData name="Ben Brahim, Abdel" userId="6709ce44-9857-4c12-8f3b-8ef5b2f1aa9b" providerId="ADAL" clId="{C72E6560-FE08-4984-8EE5-C704DF547E42}" dt="2023-11-07T16:41:55.493" v="752" actId="2696"/>
        <pc:sldMkLst>
          <pc:docMk/>
          <pc:sldMk cId="774228174" sldId="459"/>
        </pc:sldMkLst>
        <pc:spChg chg="mod">
          <ac:chgData name="Ben Brahim, Abdel" userId="6709ce44-9857-4c12-8f3b-8ef5b2f1aa9b" providerId="ADAL" clId="{C72E6560-FE08-4984-8EE5-C704DF547E42}" dt="2023-11-07T15:48:35.504" v="227" actId="14100"/>
          <ac:spMkLst>
            <pc:docMk/>
            <pc:sldMk cId="774228174" sldId="459"/>
            <ac:spMk id="2" creationId="{5643B750-1A87-BB05-D700-A3F28333DE1C}"/>
          </ac:spMkLst>
        </pc:spChg>
        <pc:spChg chg="mod">
          <ac:chgData name="Ben Brahim, Abdel" userId="6709ce44-9857-4c12-8f3b-8ef5b2f1aa9b" providerId="ADAL" clId="{C72E6560-FE08-4984-8EE5-C704DF547E42}" dt="2023-11-07T16:40:51.055" v="716" actId="1076"/>
          <ac:spMkLst>
            <pc:docMk/>
            <pc:sldMk cId="774228174" sldId="459"/>
            <ac:spMk id="4" creationId="{9AAA0FD8-18DA-7FD0-8D90-2DE6314F06DD}"/>
          </ac:spMkLst>
        </pc:spChg>
        <pc:picChg chg="add mod">
          <ac:chgData name="Ben Brahim, Abdel" userId="6709ce44-9857-4c12-8f3b-8ef5b2f1aa9b" providerId="ADAL" clId="{C72E6560-FE08-4984-8EE5-C704DF547E42}" dt="2023-11-07T16:40:41.413" v="713" actId="14100"/>
          <ac:picMkLst>
            <pc:docMk/>
            <pc:sldMk cId="774228174" sldId="459"/>
            <ac:picMk id="6" creationId="{D6D225F3-201E-ADFD-033A-282F081678B0}"/>
          </ac:picMkLst>
        </pc:picChg>
      </pc:sldChg>
      <pc:sldChg chg="addSp delSp modSp add del mod">
        <pc:chgData name="Ben Brahim, Abdel" userId="6709ce44-9857-4c12-8f3b-8ef5b2f1aa9b" providerId="ADAL" clId="{C72E6560-FE08-4984-8EE5-C704DF547E42}" dt="2023-11-07T16:44:14.380" v="765" actId="47"/>
        <pc:sldMkLst>
          <pc:docMk/>
          <pc:sldMk cId="873100476" sldId="460"/>
        </pc:sldMkLst>
        <pc:spChg chg="mod">
          <ac:chgData name="Ben Brahim, Abdel" userId="6709ce44-9857-4c12-8f3b-8ef5b2f1aa9b" providerId="ADAL" clId="{C72E6560-FE08-4984-8EE5-C704DF547E42}" dt="2023-11-07T16:41:51.223" v="751" actId="20577"/>
          <ac:spMkLst>
            <pc:docMk/>
            <pc:sldMk cId="873100476" sldId="460"/>
            <ac:spMk id="2" creationId="{CC3B4B40-328D-61E1-146D-03B853F3CA62}"/>
          </ac:spMkLst>
        </pc:spChg>
        <pc:spChg chg="mod">
          <ac:chgData name="Ben Brahim, Abdel" userId="6709ce44-9857-4c12-8f3b-8ef5b2f1aa9b" providerId="ADAL" clId="{C72E6560-FE08-4984-8EE5-C704DF547E42}" dt="2023-11-07T16:41:44.200" v="750" actId="14100"/>
          <ac:spMkLst>
            <pc:docMk/>
            <pc:sldMk cId="873100476" sldId="460"/>
            <ac:spMk id="3" creationId="{F4A26B90-74A9-EA45-ED99-B40B97C9178B}"/>
          </ac:spMkLst>
        </pc:spChg>
        <pc:spChg chg="mod">
          <ac:chgData name="Ben Brahim, Abdel" userId="6709ce44-9857-4c12-8f3b-8ef5b2f1aa9b" providerId="ADAL" clId="{C72E6560-FE08-4984-8EE5-C704DF547E42}" dt="2023-11-07T16:41:34.174" v="749" actId="20577"/>
          <ac:spMkLst>
            <pc:docMk/>
            <pc:sldMk cId="873100476" sldId="460"/>
            <ac:spMk id="4" creationId="{AF9855DA-4768-AF0A-E08D-3AF7BA1631BD}"/>
          </ac:spMkLst>
        </pc:spChg>
        <pc:picChg chg="add del mod">
          <ac:chgData name="Ben Brahim, Abdel" userId="6709ce44-9857-4c12-8f3b-8ef5b2f1aa9b" providerId="ADAL" clId="{C72E6560-FE08-4984-8EE5-C704DF547E42}" dt="2023-11-07T16:41:22.045" v="736" actId="478"/>
          <ac:picMkLst>
            <pc:docMk/>
            <pc:sldMk cId="873100476" sldId="460"/>
            <ac:picMk id="5" creationId="{B1E00C80-0716-DCC1-471D-2FCF8DFD4FE1}"/>
          </ac:picMkLst>
        </pc:picChg>
        <pc:picChg chg="del">
          <ac:chgData name="Ben Brahim, Abdel" userId="6709ce44-9857-4c12-8f3b-8ef5b2f1aa9b" providerId="ADAL" clId="{C72E6560-FE08-4984-8EE5-C704DF547E42}" dt="2023-11-07T16:41:02.503" v="733" actId="478"/>
          <ac:picMkLst>
            <pc:docMk/>
            <pc:sldMk cId="873100476" sldId="460"/>
            <ac:picMk id="6" creationId="{11F656A4-DA18-ECE8-AF9F-4341B8932B80}"/>
          </ac:picMkLst>
        </pc:picChg>
        <pc:picChg chg="add del mod">
          <ac:chgData name="Ben Brahim, Abdel" userId="6709ce44-9857-4c12-8f3b-8ef5b2f1aa9b" providerId="ADAL" clId="{C72E6560-FE08-4984-8EE5-C704DF547E42}" dt="2023-11-07T16:44:00.822" v="760" actId="478"/>
          <ac:picMkLst>
            <pc:docMk/>
            <pc:sldMk cId="873100476" sldId="460"/>
            <ac:picMk id="8" creationId="{2D8E93FB-5CC8-6A23-37DB-A8798FDC742B}"/>
          </ac:picMkLst>
        </pc:picChg>
      </pc:sldChg>
      <pc:sldChg chg="addSp delSp modSp add mod">
        <pc:chgData name="Ben Brahim, Abdel" userId="6709ce44-9857-4c12-8f3b-8ef5b2f1aa9b" providerId="ADAL" clId="{C72E6560-FE08-4984-8EE5-C704DF547E42}" dt="2023-11-09T09:59:18.304" v="1319" actId="20577"/>
        <pc:sldMkLst>
          <pc:docMk/>
          <pc:sldMk cId="3198235918" sldId="461"/>
        </pc:sldMkLst>
        <pc:spChg chg="mod">
          <ac:chgData name="Ben Brahim, Abdel" userId="6709ce44-9857-4c12-8f3b-8ef5b2f1aa9b" providerId="ADAL" clId="{C72E6560-FE08-4984-8EE5-C704DF547E42}" dt="2023-11-09T09:59:18.304" v="1319" actId="20577"/>
          <ac:spMkLst>
            <pc:docMk/>
            <pc:sldMk cId="3198235918" sldId="461"/>
            <ac:spMk id="2" creationId="{CC3B4B40-328D-61E1-146D-03B853F3CA62}"/>
          </ac:spMkLst>
        </pc:spChg>
        <pc:spChg chg="mod">
          <ac:chgData name="Ben Brahim, Abdel" userId="6709ce44-9857-4c12-8f3b-8ef5b2f1aa9b" providerId="ADAL" clId="{C72E6560-FE08-4984-8EE5-C704DF547E42}" dt="2023-11-07T16:44:30.873" v="808" actId="20577"/>
          <ac:spMkLst>
            <pc:docMk/>
            <pc:sldMk cId="3198235918" sldId="461"/>
            <ac:spMk id="4" creationId="{AF9855DA-4768-AF0A-E08D-3AF7BA1631BD}"/>
          </ac:spMkLst>
        </pc:spChg>
        <pc:picChg chg="del">
          <ac:chgData name="Ben Brahim, Abdel" userId="6709ce44-9857-4c12-8f3b-8ef5b2f1aa9b" providerId="ADAL" clId="{C72E6560-FE08-4984-8EE5-C704DF547E42}" dt="2023-11-07T16:44:43.023" v="821" actId="478"/>
          <ac:picMkLst>
            <pc:docMk/>
            <pc:sldMk cId="3198235918" sldId="461"/>
            <ac:picMk id="6" creationId="{11F656A4-DA18-ECE8-AF9F-4341B8932B80}"/>
          </ac:picMkLst>
        </pc:picChg>
        <pc:picChg chg="add mod">
          <ac:chgData name="Ben Brahim, Abdel" userId="6709ce44-9857-4c12-8f3b-8ef5b2f1aa9b" providerId="ADAL" clId="{C72E6560-FE08-4984-8EE5-C704DF547E42}" dt="2023-11-07T16:47:15.836" v="836" actId="14100"/>
          <ac:picMkLst>
            <pc:docMk/>
            <pc:sldMk cId="3198235918" sldId="461"/>
            <ac:picMk id="7" creationId="{476BD895-5D48-BC6B-4887-891CE59DF3EA}"/>
          </ac:picMkLst>
        </pc:picChg>
      </pc:sldChg>
      <pc:sldChg chg="add del">
        <pc:chgData name="Ben Brahim, Abdel" userId="6709ce44-9857-4c12-8f3b-8ef5b2f1aa9b" providerId="ADAL" clId="{C72E6560-FE08-4984-8EE5-C704DF547E42}" dt="2023-11-07T16:44:49.911" v="823" actId="47"/>
        <pc:sldMkLst>
          <pc:docMk/>
          <pc:sldMk cId="1215264055" sldId="462"/>
        </pc:sldMkLst>
      </pc:sldChg>
      <pc:sldChg chg="addSp modSp add mod">
        <pc:chgData name="Ben Brahim, Abdel" userId="6709ce44-9857-4c12-8f3b-8ef5b2f1aa9b" providerId="ADAL" clId="{C72E6560-FE08-4984-8EE5-C704DF547E42}" dt="2023-11-09T10:10:20.458" v="1940" actId="113"/>
        <pc:sldMkLst>
          <pc:docMk/>
          <pc:sldMk cId="2507299231" sldId="462"/>
        </pc:sldMkLst>
        <pc:spChg chg="mod">
          <ac:chgData name="Ben Brahim, Abdel" userId="6709ce44-9857-4c12-8f3b-8ef5b2f1aa9b" providerId="ADAL" clId="{C72E6560-FE08-4984-8EE5-C704DF547E42}" dt="2023-11-09T10:10:20.458" v="1940" actId="113"/>
          <ac:spMkLst>
            <pc:docMk/>
            <pc:sldMk cId="2507299231" sldId="462"/>
            <ac:spMk id="2" creationId="{CC3B4B40-328D-61E1-146D-03B853F3CA62}"/>
          </ac:spMkLst>
        </pc:spChg>
        <pc:spChg chg="mod">
          <ac:chgData name="Ben Brahim, Abdel" userId="6709ce44-9857-4c12-8f3b-8ef5b2f1aa9b" providerId="ADAL" clId="{C72E6560-FE08-4984-8EE5-C704DF547E42}" dt="2023-11-09T09:59:29.955" v="1328" actId="20577"/>
          <ac:spMkLst>
            <pc:docMk/>
            <pc:sldMk cId="2507299231" sldId="462"/>
            <ac:spMk id="4" creationId="{AF9855DA-4768-AF0A-E08D-3AF7BA1631BD}"/>
          </ac:spMkLst>
        </pc:spChg>
        <pc:picChg chg="add mod">
          <ac:chgData name="Ben Brahim, Abdel" userId="6709ce44-9857-4c12-8f3b-8ef5b2f1aa9b" providerId="ADAL" clId="{C72E6560-FE08-4984-8EE5-C704DF547E42}" dt="2023-11-09T10:02:50.320" v="1333" actId="1076"/>
          <ac:picMkLst>
            <pc:docMk/>
            <pc:sldMk cId="2507299231" sldId="462"/>
            <ac:picMk id="6" creationId="{6E821539-C684-E834-B328-B44E7AA9C981}"/>
          </ac:picMkLst>
        </pc:picChg>
      </pc:sldChg>
      <pc:sldChg chg="addSp delSp modSp add mod">
        <pc:chgData name="Ben Brahim, Abdel" userId="6709ce44-9857-4c12-8f3b-8ef5b2f1aa9b" providerId="ADAL" clId="{C72E6560-FE08-4984-8EE5-C704DF547E42}" dt="2023-11-09T11:23:59.111" v="2936" actId="1076"/>
        <pc:sldMkLst>
          <pc:docMk/>
          <pc:sldMk cId="1091172400" sldId="463"/>
        </pc:sldMkLst>
        <pc:spChg chg="mod">
          <ac:chgData name="Ben Brahim, Abdel" userId="6709ce44-9857-4c12-8f3b-8ef5b2f1aa9b" providerId="ADAL" clId="{C72E6560-FE08-4984-8EE5-C704DF547E42}" dt="2023-11-09T11:20:37.295" v="2926" actId="14100"/>
          <ac:spMkLst>
            <pc:docMk/>
            <pc:sldMk cId="1091172400" sldId="463"/>
            <ac:spMk id="2" creationId="{CC3B4B40-328D-61E1-146D-03B853F3CA62}"/>
          </ac:spMkLst>
        </pc:spChg>
        <pc:spChg chg="mod">
          <ac:chgData name="Ben Brahim, Abdel" userId="6709ce44-9857-4c12-8f3b-8ef5b2f1aa9b" providerId="ADAL" clId="{C72E6560-FE08-4984-8EE5-C704DF547E42}" dt="2023-11-09T11:08:43.746" v="2423" actId="20577"/>
          <ac:spMkLst>
            <pc:docMk/>
            <pc:sldMk cId="1091172400" sldId="463"/>
            <ac:spMk id="4" creationId="{AF9855DA-4768-AF0A-E08D-3AF7BA1631BD}"/>
          </ac:spMkLst>
        </pc:spChg>
        <pc:picChg chg="add del mod">
          <ac:chgData name="Ben Brahim, Abdel" userId="6709ce44-9857-4c12-8f3b-8ef5b2f1aa9b" providerId="ADAL" clId="{C72E6560-FE08-4984-8EE5-C704DF547E42}" dt="2023-11-09T10:13:26.530" v="1951" actId="478"/>
          <ac:picMkLst>
            <pc:docMk/>
            <pc:sldMk cId="1091172400" sldId="463"/>
            <ac:picMk id="6" creationId="{8A28C2A5-8C53-B1BD-4BE2-5CD8A1E68042}"/>
          </ac:picMkLst>
        </pc:picChg>
        <pc:picChg chg="add del mod">
          <ac:chgData name="Ben Brahim, Abdel" userId="6709ce44-9857-4c12-8f3b-8ef5b2f1aa9b" providerId="ADAL" clId="{C72E6560-FE08-4984-8EE5-C704DF547E42}" dt="2023-11-09T10:38:28.064" v="2001" actId="478"/>
          <ac:picMkLst>
            <pc:docMk/>
            <pc:sldMk cId="1091172400" sldId="463"/>
            <ac:picMk id="8" creationId="{F4161212-60F4-91E5-D840-CFD21EE21CAF}"/>
          </ac:picMkLst>
        </pc:picChg>
        <pc:picChg chg="add del mod">
          <ac:chgData name="Ben Brahim, Abdel" userId="6709ce44-9857-4c12-8f3b-8ef5b2f1aa9b" providerId="ADAL" clId="{C72E6560-FE08-4984-8EE5-C704DF547E42}" dt="2023-11-09T11:20:57.554" v="2928" actId="21"/>
          <ac:picMkLst>
            <pc:docMk/>
            <pc:sldMk cId="1091172400" sldId="463"/>
            <ac:picMk id="10" creationId="{5DCD2095-212D-EE6B-CF2D-09AD0E30DBF3}"/>
          </ac:picMkLst>
        </pc:picChg>
        <pc:picChg chg="add del mod">
          <ac:chgData name="Ben Brahim, Abdel" userId="6709ce44-9857-4c12-8f3b-8ef5b2f1aa9b" providerId="ADAL" clId="{C72E6560-FE08-4984-8EE5-C704DF547E42}" dt="2023-11-09T11:23:03.864" v="2933" actId="21"/>
          <ac:picMkLst>
            <pc:docMk/>
            <pc:sldMk cId="1091172400" sldId="463"/>
            <ac:picMk id="12" creationId="{7D3ED1CD-9722-245A-52E7-6575B33C166B}"/>
          </ac:picMkLst>
        </pc:picChg>
        <pc:picChg chg="add mod">
          <ac:chgData name="Ben Brahim, Abdel" userId="6709ce44-9857-4c12-8f3b-8ef5b2f1aa9b" providerId="ADAL" clId="{C72E6560-FE08-4984-8EE5-C704DF547E42}" dt="2023-11-09T11:23:59.111" v="2936" actId="1076"/>
          <ac:picMkLst>
            <pc:docMk/>
            <pc:sldMk cId="1091172400" sldId="463"/>
            <ac:picMk id="14" creationId="{453A3469-594E-3327-F00E-655897749AB3}"/>
          </ac:picMkLst>
        </pc:picChg>
      </pc:sldChg>
      <pc:sldChg chg="add del">
        <pc:chgData name="Ben Brahim, Abdel" userId="6709ce44-9857-4c12-8f3b-8ef5b2f1aa9b" providerId="ADAL" clId="{C72E6560-FE08-4984-8EE5-C704DF547E42}" dt="2023-11-07T16:44:51.059" v="824" actId="47"/>
        <pc:sldMkLst>
          <pc:docMk/>
          <pc:sldMk cId="4109105135" sldId="463"/>
        </pc:sldMkLst>
      </pc:sldChg>
      <pc:sldChg chg="add del">
        <pc:chgData name="Ben Brahim, Abdel" userId="6709ce44-9857-4c12-8f3b-8ef5b2f1aa9b" providerId="ADAL" clId="{C72E6560-FE08-4984-8EE5-C704DF547E42}" dt="2023-11-07T16:44:51.872" v="825" actId="47"/>
        <pc:sldMkLst>
          <pc:docMk/>
          <pc:sldMk cId="1548035404" sldId="464"/>
        </pc:sldMkLst>
      </pc:sldChg>
      <pc:sldChg chg="addSp delSp modSp add mod">
        <pc:chgData name="Ben Brahim, Abdel" userId="6709ce44-9857-4c12-8f3b-8ef5b2f1aa9b" providerId="ADAL" clId="{C72E6560-FE08-4984-8EE5-C704DF547E42}" dt="2023-11-09T12:17:59.211" v="4390" actId="20577"/>
        <pc:sldMkLst>
          <pc:docMk/>
          <pc:sldMk cId="2327595011" sldId="464"/>
        </pc:sldMkLst>
        <pc:spChg chg="mod">
          <ac:chgData name="Ben Brahim, Abdel" userId="6709ce44-9857-4c12-8f3b-8ef5b2f1aa9b" providerId="ADAL" clId="{C72E6560-FE08-4984-8EE5-C704DF547E42}" dt="2023-11-09T11:39:08.612" v="3427" actId="33524"/>
          <ac:spMkLst>
            <pc:docMk/>
            <pc:sldMk cId="2327595011" sldId="464"/>
            <ac:spMk id="2" creationId="{CC3B4B40-328D-61E1-146D-03B853F3CA62}"/>
          </ac:spMkLst>
        </pc:spChg>
        <pc:spChg chg="mod">
          <ac:chgData name="Ben Brahim, Abdel" userId="6709ce44-9857-4c12-8f3b-8ef5b2f1aa9b" providerId="ADAL" clId="{C72E6560-FE08-4984-8EE5-C704DF547E42}" dt="2023-11-09T12:17:59.211" v="4390" actId="20577"/>
          <ac:spMkLst>
            <pc:docMk/>
            <pc:sldMk cId="2327595011" sldId="464"/>
            <ac:spMk id="4" creationId="{AF9855DA-4768-AF0A-E08D-3AF7BA1631BD}"/>
          </ac:spMkLst>
        </pc:spChg>
        <pc:picChg chg="add del mod">
          <ac:chgData name="Ben Brahim, Abdel" userId="6709ce44-9857-4c12-8f3b-8ef5b2f1aa9b" providerId="ADAL" clId="{C72E6560-FE08-4984-8EE5-C704DF547E42}" dt="2023-11-09T12:12:35.930" v="3738" actId="478"/>
          <ac:picMkLst>
            <pc:docMk/>
            <pc:sldMk cId="2327595011" sldId="464"/>
            <ac:picMk id="6" creationId="{378D51B0-1D08-088E-E4D6-43C3B7B301D5}"/>
          </ac:picMkLst>
        </pc:picChg>
        <pc:picChg chg="add mod">
          <ac:chgData name="Ben Brahim, Abdel" userId="6709ce44-9857-4c12-8f3b-8ef5b2f1aa9b" providerId="ADAL" clId="{C72E6560-FE08-4984-8EE5-C704DF547E42}" dt="2023-11-09T12:12:40.763" v="3741" actId="1076"/>
          <ac:picMkLst>
            <pc:docMk/>
            <pc:sldMk cId="2327595011" sldId="464"/>
            <ac:picMk id="8" creationId="{B43092CA-1028-4734-3E8F-C95AEC07B599}"/>
          </ac:picMkLst>
        </pc:picChg>
      </pc:sldChg>
      <pc:sldChg chg="addSp modSp add mod">
        <pc:chgData name="Ben Brahim, Abdel" userId="6709ce44-9857-4c12-8f3b-8ef5b2f1aa9b" providerId="ADAL" clId="{C72E6560-FE08-4984-8EE5-C704DF547E42}" dt="2023-11-09T12:18:20.266" v="4443" actId="20577"/>
        <pc:sldMkLst>
          <pc:docMk/>
          <pc:sldMk cId="2844682057" sldId="465"/>
        </pc:sldMkLst>
        <pc:spChg chg="mod">
          <ac:chgData name="Ben Brahim, Abdel" userId="6709ce44-9857-4c12-8f3b-8ef5b2f1aa9b" providerId="ADAL" clId="{C72E6560-FE08-4984-8EE5-C704DF547E42}" dt="2023-11-09T12:17:24.273" v="4338" actId="27636"/>
          <ac:spMkLst>
            <pc:docMk/>
            <pc:sldMk cId="2844682057" sldId="465"/>
            <ac:spMk id="2" creationId="{CC3B4B40-328D-61E1-146D-03B853F3CA62}"/>
          </ac:spMkLst>
        </pc:spChg>
        <pc:spChg chg="mod">
          <ac:chgData name="Ben Brahim, Abdel" userId="6709ce44-9857-4c12-8f3b-8ef5b2f1aa9b" providerId="ADAL" clId="{C72E6560-FE08-4984-8EE5-C704DF547E42}" dt="2023-11-09T12:18:20.266" v="4443" actId="20577"/>
          <ac:spMkLst>
            <pc:docMk/>
            <pc:sldMk cId="2844682057" sldId="465"/>
            <ac:spMk id="4" creationId="{AF9855DA-4768-AF0A-E08D-3AF7BA1631BD}"/>
          </ac:spMkLst>
        </pc:spChg>
        <pc:picChg chg="add mod">
          <ac:chgData name="Ben Brahim, Abdel" userId="6709ce44-9857-4c12-8f3b-8ef5b2f1aa9b" providerId="ADAL" clId="{C72E6560-FE08-4984-8EE5-C704DF547E42}" dt="2023-11-09T11:45:58.684" v="3431" actId="1076"/>
          <ac:picMkLst>
            <pc:docMk/>
            <pc:sldMk cId="2844682057" sldId="465"/>
            <ac:picMk id="6" creationId="{8C37BAB3-9F98-2B66-4CE8-B61D154D6A61}"/>
          </ac:picMkLst>
        </pc:picChg>
      </pc:sldChg>
      <pc:sldChg chg="addSp delSp modSp add mod">
        <pc:chgData name="Ben Brahim, Abdel" userId="6709ce44-9857-4c12-8f3b-8ef5b2f1aa9b" providerId="ADAL" clId="{C72E6560-FE08-4984-8EE5-C704DF547E42}" dt="2023-11-10T14:50:41.478" v="11186" actId="20577"/>
        <pc:sldMkLst>
          <pc:docMk/>
          <pc:sldMk cId="1896695812" sldId="466"/>
        </pc:sldMkLst>
        <pc:spChg chg="mod">
          <ac:chgData name="Ben Brahim, Abdel" userId="6709ce44-9857-4c12-8f3b-8ef5b2f1aa9b" providerId="ADAL" clId="{C72E6560-FE08-4984-8EE5-C704DF547E42}" dt="2023-11-10T14:50:41.478" v="11186" actId="20577"/>
          <ac:spMkLst>
            <pc:docMk/>
            <pc:sldMk cId="1896695812" sldId="466"/>
            <ac:spMk id="2" creationId="{CC3B4B40-328D-61E1-146D-03B853F3CA62}"/>
          </ac:spMkLst>
        </pc:spChg>
        <pc:spChg chg="mod">
          <ac:chgData name="Ben Brahim, Abdel" userId="6709ce44-9857-4c12-8f3b-8ef5b2f1aa9b" providerId="ADAL" clId="{C72E6560-FE08-4984-8EE5-C704DF547E42}" dt="2023-11-09T12:43:44.325" v="4496" actId="20577"/>
          <ac:spMkLst>
            <pc:docMk/>
            <pc:sldMk cId="1896695812" sldId="466"/>
            <ac:spMk id="4" creationId="{AF9855DA-4768-AF0A-E08D-3AF7BA1631BD}"/>
          </ac:spMkLst>
        </pc:spChg>
        <pc:picChg chg="add del mod">
          <ac:chgData name="Ben Brahim, Abdel" userId="6709ce44-9857-4c12-8f3b-8ef5b2f1aa9b" providerId="ADAL" clId="{C72E6560-FE08-4984-8EE5-C704DF547E42}" dt="2023-11-09T13:02:24.492" v="5260" actId="478"/>
          <ac:picMkLst>
            <pc:docMk/>
            <pc:sldMk cId="1896695812" sldId="466"/>
            <ac:picMk id="6" creationId="{AFC7469D-891B-D585-CC0A-CF4C76D841CE}"/>
          </ac:picMkLst>
        </pc:picChg>
        <pc:picChg chg="add del mod">
          <ac:chgData name="Ben Brahim, Abdel" userId="6709ce44-9857-4c12-8f3b-8ef5b2f1aa9b" providerId="ADAL" clId="{C72E6560-FE08-4984-8EE5-C704DF547E42}" dt="2023-11-09T13:02:57.076" v="5263" actId="478"/>
          <ac:picMkLst>
            <pc:docMk/>
            <pc:sldMk cId="1896695812" sldId="466"/>
            <ac:picMk id="8" creationId="{7158F300-1239-DA2E-D0D7-BF411DE0E9C5}"/>
          </ac:picMkLst>
        </pc:picChg>
        <pc:picChg chg="add mod">
          <ac:chgData name="Ben Brahim, Abdel" userId="6709ce44-9857-4c12-8f3b-8ef5b2f1aa9b" providerId="ADAL" clId="{C72E6560-FE08-4984-8EE5-C704DF547E42}" dt="2023-11-09T15:57:33.657" v="6614" actId="1076"/>
          <ac:picMkLst>
            <pc:docMk/>
            <pc:sldMk cId="1896695812" sldId="466"/>
            <ac:picMk id="10" creationId="{8AD9B9DC-EB2D-849B-6C8F-B960E4A34A31}"/>
          </ac:picMkLst>
        </pc:picChg>
        <pc:picChg chg="add mod">
          <ac:chgData name="Ben Brahim, Abdel" userId="6709ce44-9857-4c12-8f3b-8ef5b2f1aa9b" providerId="ADAL" clId="{C72E6560-FE08-4984-8EE5-C704DF547E42}" dt="2023-11-09T15:58:06.360" v="6623" actId="14100"/>
          <ac:picMkLst>
            <pc:docMk/>
            <pc:sldMk cId="1896695812" sldId="466"/>
            <ac:picMk id="12" creationId="{321C176D-1A07-1323-4C52-2A6E5E423B0E}"/>
          </ac:picMkLst>
        </pc:picChg>
      </pc:sldChg>
      <pc:sldChg chg="addSp delSp modSp add mod">
        <pc:chgData name="Ben Brahim, Abdel" userId="6709ce44-9857-4c12-8f3b-8ef5b2f1aa9b" providerId="ADAL" clId="{C72E6560-FE08-4984-8EE5-C704DF547E42}" dt="2023-11-09T15:44:41.248" v="6045" actId="14100"/>
        <pc:sldMkLst>
          <pc:docMk/>
          <pc:sldMk cId="2881247917" sldId="467"/>
        </pc:sldMkLst>
        <pc:spChg chg="mod">
          <ac:chgData name="Ben Brahim, Abdel" userId="6709ce44-9857-4c12-8f3b-8ef5b2f1aa9b" providerId="ADAL" clId="{C72E6560-FE08-4984-8EE5-C704DF547E42}" dt="2023-11-09T13:22:16.512" v="5982" actId="20577"/>
          <ac:spMkLst>
            <pc:docMk/>
            <pc:sldMk cId="2881247917" sldId="467"/>
            <ac:spMk id="2" creationId="{CC3B4B40-328D-61E1-146D-03B853F3CA62}"/>
          </ac:spMkLst>
        </pc:spChg>
        <pc:spChg chg="mod">
          <ac:chgData name="Ben Brahim, Abdel" userId="6709ce44-9857-4c12-8f3b-8ef5b2f1aa9b" providerId="ADAL" clId="{C72E6560-FE08-4984-8EE5-C704DF547E42}" dt="2023-11-09T13:22:47.802" v="6025" actId="20577"/>
          <ac:spMkLst>
            <pc:docMk/>
            <pc:sldMk cId="2881247917" sldId="467"/>
            <ac:spMk id="4" creationId="{AF9855DA-4768-AF0A-E08D-3AF7BA1631BD}"/>
          </ac:spMkLst>
        </pc:spChg>
        <pc:picChg chg="add del mod">
          <ac:chgData name="Ben Brahim, Abdel" userId="6709ce44-9857-4c12-8f3b-8ef5b2f1aa9b" providerId="ADAL" clId="{C72E6560-FE08-4984-8EE5-C704DF547E42}" dt="2023-11-09T13:21:20.525" v="5966" actId="478"/>
          <ac:picMkLst>
            <pc:docMk/>
            <pc:sldMk cId="2881247917" sldId="467"/>
            <ac:picMk id="6" creationId="{752FF91B-B5D3-8BB1-A65E-707110BC41C6}"/>
          </ac:picMkLst>
        </pc:picChg>
        <pc:picChg chg="add del mod">
          <ac:chgData name="Ben Brahim, Abdel" userId="6709ce44-9857-4c12-8f3b-8ef5b2f1aa9b" providerId="ADAL" clId="{C72E6560-FE08-4984-8EE5-C704DF547E42}" dt="2023-11-09T13:21:54.286" v="5974" actId="478"/>
          <ac:picMkLst>
            <pc:docMk/>
            <pc:sldMk cId="2881247917" sldId="467"/>
            <ac:picMk id="8" creationId="{4A2D7979-5639-46E5-FD9B-BA404D5B0632}"/>
          </ac:picMkLst>
        </pc:picChg>
        <pc:picChg chg="add del mod">
          <ac:chgData name="Ben Brahim, Abdel" userId="6709ce44-9857-4c12-8f3b-8ef5b2f1aa9b" providerId="ADAL" clId="{C72E6560-FE08-4984-8EE5-C704DF547E42}" dt="2023-11-09T15:44:34.787" v="6042" actId="478"/>
          <ac:picMkLst>
            <pc:docMk/>
            <pc:sldMk cId="2881247917" sldId="467"/>
            <ac:picMk id="10" creationId="{863B8E6E-A1B5-D116-487B-C047F719D308}"/>
          </ac:picMkLst>
        </pc:picChg>
        <pc:picChg chg="add mod">
          <ac:chgData name="Ben Brahim, Abdel" userId="6709ce44-9857-4c12-8f3b-8ef5b2f1aa9b" providerId="ADAL" clId="{C72E6560-FE08-4984-8EE5-C704DF547E42}" dt="2023-11-09T15:44:41.248" v="6045" actId="14100"/>
          <ac:picMkLst>
            <pc:docMk/>
            <pc:sldMk cId="2881247917" sldId="467"/>
            <ac:picMk id="12" creationId="{FAD76CDC-D17A-E4FC-66E9-66B9A10A70EE}"/>
          </ac:picMkLst>
        </pc:picChg>
      </pc:sldChg>
      <pc:sldChg chg="addSp modSp add mod">
        <pc:chgData name="Ben Brahim, Abdel" userId="6709ce44-9857-4c12-8f3b-8ef5b2f1aa9b" providerId="ADAL" clId="{C72E6560-FE08-4984-8EE5-C704DF547E42}" dt="2023-11-09T16:00:52.187" v="6709" actId="20577"/>
        <pc:sldMkLst>
          <pc:docMk/>
          <pc:sldMk cId="525726871" sldId="468"/>
        </pc:sldMkLst>
        <pc:spChg chg="mod">
          <ac:chgData name="Ben Brahim, Abdel" userId="6709ce44-9857-4c12-8f3b-8ef5b2f1aa9b" providerId="ADAL" clId="{C72E6560-FE08-4984-8EE5-C704DF547E42}" dt="2023-11-09T16:00:52.187" v="6709" actId="20577"/>
          <ac:spMkLst>
            <pc:docMk/>
            <pc:sldMk cId="525726871" sldId="468"/>
            <ac:spMk id="2" creationId="{CC3B4B40-328D-61E1-146D-03B853F3CA62}"/>
          </ac:spMkLst>
        </pc:spChg>
        <pc:spChg chg="mod">
          <ac:chgData name="Ben Brahim, Abdel" userId="6709ce44-9857-4c12-8f3b-8ef5b2f1aa9b" providerId="ADAL" clId="{C72E6560-FE08-4984-8EE5-C704DF547E42}" dt="2023-11-09T13:22:57.602" v="6032" actId="20577"/>
          <ac:spMkLst>
            <pc:docMk/>
            <pc:sldMk cId="525726871" sldId="468"/>
            <ac:spMk id="4" creationId="{AF9855DA-4768-AF0A-E08D-3AF7BA1631BD}"/>
          </ac:spMkLst>
        </pc:spChg>
        <pc:picChg chg="add mod">
          <ac:chgData name="Ben Brahim, Abdel" userId="6709ce44-9857-4c12-8f3b-8ef5b2f1aa9b" providerId="ADAL" clId="{C72E6560-FE08-4984-8EE5-C704DF547E42}" dt="2023-11-09T15:46:43.367" v="6048" actId="14100"/>
          <ac:picMkLst>
            <pc:docMk/>
            <pc:sldMk cId="525726871" sldId="468"/>
            <ac:picMk id="6" creationId="{6AAB5F4C-8181-DD05-8445-F60715AC3E14}"/>
          </ac:picMkLst>
        </pc:picChg>
      </pc:sldChg>
      <pc:sldChg chg="addSp modSp add mod">
        <pc:chgData name="Ben Brahim, Abdel" userId="6709ce44-9857-4c12-8f3b-8ef5b2f1aa9b" providerId="ADAL" clId="{C72E6560-FE08-4984-8EE5-C704DF547E42}" dt="2023-11-10T10:29:34.336" v="8547" actId="2711"/>
        <pc:sldMkLst>
          <pc:docMk/>
          <pc:sldMk cId="2137131052" sldId="469"/>
        </pc:sldMkLst>
        <pc:spChg chg="mod">
          <ac:chgData name="Ben Brahim, Abdel" userId="6709ce44-9857-4c12-8f3b-8ef5b2f1aa9b" providerId="ADAL" clId="{C72E6560-FE08-4984-8EE5-C704DF547E42}" dt="2023-11-10T10:29:34.336" v="8547" actId="2711"/>
          <ac:spMkLst>
            <pc:docMk/>
            <pc:sldMk cId="2137131052" sldId="469"/>
            <ac:spMk id="2" creationId="{CC3B4B40-328D-61E1-146D-03B853F3CA62}"/>
          </ac:spMkLst>
        </pc:spChg>
        <pc:spChg chg="mod">
          <ac:chgData name="Ben Brahim, Abdel" userId="6709ce44-9857-4c12-8f3b-8ef5b2f1aa9b" providerId="ADAL" clId="{C72E6560-FE08-4984-8EE5-C704DF547E42}" dt="2023-11-09T16:18:01.831" v="6767" actId="20577"/>
          <ac:spMkLst>
            <pc:docMk/>
            <pc:sldMk cId="2137131052" sldId="469"/>
            <ac:spMk id="4" creationId="{AF9855DA-4768-AF0A-E08D-3AF7BA1631BD}"/>
          </ac:spMkLst>
        </pc:spChg>
        <pc:picChg chg="add mod">
          <ac:chgData name="Ben Brahim, Abdel" userId="6709ce44-9857-4c12-8f3b-8ef5b2f1aa9b" providerId="ADAL" clId="{C72E6560-FE08-4984-8EE5-C704DF547E42}" dt="2023-11-09T16:17:36.857" v="6712" actId="14100"/>
          <ac:picMkLst>
            <pc:docMk/>
            <pc:sldMk cId="2137131052" sldId="469"/>
            <ac:picMk id="6" creationId="{138FB0A8-6D31-F5B6-DE6A-EB145CC9BB30}"/>
          </ac:picMkLst>
        </pc:picChg>
      </pc:sldChg>
      <pc:sldChg chg="addSp delSp modSp add mod ord">
        <pc:chgData name="Ben Brahim, Abdel" userId="6709ce44-9857-4c12-8f3b-8ef5b2f1aa9b" providerId="ADAL" clId="{C72E6560-FE08-4984-8EE5-C704DF547E42}" dt="2023-11-10T13:08:08.975" v="9456" actId="1076"/>
        <pc:sldMkLst>
          <pc:docMk/>
          <pc:sldMk cId="482334898" sldId="470"/>
        </pc:sldMkLst>
        <pc:spChg chg="mod">
          <ac:chgData name="Ben Brahim, Abdel" userId="6709ce44-9857-4c12-8f3b-8ef5b2f1aa9b" providerId="ADAL" clId="{C72E6560-FE08-4984-8EE5-C704DF547E42}" dt="2023-11-10T10:31:58.865" v="8574" actId="27636"/>
          <ac:spMkLst>
            <pc:docMk/>
            <pc:sldMk cId="482334898" sldId="470"/>
            <ac:spMk id="2" creationId="{CC3B4B40-328D-61E1-146D-03B853F3CA62}"/>
          </ac:spMkLst>
        </pc:spChg>
        <pc:spChg chg="mod">
          <ac:chgData name="Ben Brahim, Abdel" userId="6709ce44-9857-4c12-8f3b-8ef5b2f1aa9b" providerId="ADAL" clId="{C72E6560-FE08-4984-8EE5-C704DF547E42}" dt="2023-11-10T10:01:24.014" v="7779" actId="20577"/>
          <ac:spMkLst>
            <pc:docMk/>
            <pc:sldMk cId="482334898" sldId="470"/>
            <ac:spMk id="3" creationId="{F4A26B90-74A9-EA45-ED99-B40B97C9178B}"/>
          </ac:spMkLst>
        </pc:spChg>
        <pc:spChg chg="mod">
          <ac:chgData name="Ben Brahim, Abdel" userId="6709ce44-9857-4c12-8f3b-8ef5b2f1aa9b" providerId="ADAL" clId="{C72E6560-FE08-4984-8EE5-C704DF547E42}" dt="2023-11-10T09:59:44.940" v="7685" actId="113"/>
          <ac:spMkLst>
            <pc:docMk/>
            <pc:sldMk cId="482334898" sldId="470"/>
            <ac:spMk id="4" creationId="{AF9855DA-4768-AF0A-E08D-3AF7BA1631BD}"/>
          </ac:spMkLst>
        </pc:spChg>
        <pc:picChg chg="add del mod">
          <ac:chgData name="Ben Brahim, Abdel" userId="6709ce44-9857-4c12-8f3b-8ef5b2f1aa9b" providerId="ADAL" clId="{C72E6560-FE08-4984-8EE5-C704DF547E42}" dt="2023-11-10T13:06:13.042" v="9444" actId="21"/>
          <ac:picMkLst>
            <pc:docMk/>
            <pc:sldMk cId="482334898" sldId="470"/>
            <ac:picMk id="1026" creationId="{62732005-2346-4E58-DAD3-4FE665C0A826}"/>
          </ac:picMkLst>
        </pc:picChg>
        <pc:picChg chg="add mod">
          <ac:chgData name="Ben Brahim, Abdel" userId="6709ce44-9857-4c12-8f3b-8ef5b2f1aa9b" providerId="ADAL" clId="{C72E6560-FE08-4984-8EE5-C704DF547E42}" dt="2023-11-10T13:08:08.975" v="9456" actId="1076"/>
          <ac:picMkLst>
            <pc:docMk/>
            <pc:sldMk cId="482334898" sldId="470"/>
            <ac:picMk id="1028" creationId="{80D0B753-CDE0-1D0E-7298-24E2A9E4562C}"/>
          </ac:picMkLst>
        </pc:picChg>
      </pc:sldChg>
      <pc:sldChg chg="addSp delSp modSp add mod ord">
        <pc:chgData name="Ben Brahim, Abdel" userId="6709ce44-9857-4c12-8f3b-8ef5b2f1aa9b" providerId="ADAL" clId="{C72E6560-FE08-4984-8EE5-C704DF547E42}" dt="2023-11-10T13:04:36.850" v="9436"/>
        <pc:sldMkLst>
          <pc:docMk/>
          <pc:sldMk cId="449710489" sldId="471"/>
        </pc:sldMkLst>
        <pc:spChg chg="mod">
          <ac:chgData name="Ben Brahim, Abdel" userId="6709ce44-9857-4c12-8f3b-8ef5b2f1aa9b" providerId="ADAL" clId="{C72E6560-FE08-4984-8EE5-C704DF547E42}" dt="2023-11-10T13:04:20.136" v="9425" actId="14100"/>
          <ac:spMkLst>
            <pc:docMk/>
            <pc:sldMk cId="449710489" sldId="471"/>
            <ac:spMk id="2" creationId="{CC3B4B40-328D-61E1-146D-03B853F3CA62}"/>
          </ac:spMkLst>
        </pc:spChg>
        <pc:spChg chg="mod">
          <ac:chgData name="Ben Brahim, Abdel" userId="6709ce44-9857-4c12-8f3b-8ef5b2f1aa9b" providerId="ADAL" clId="{C72E6560-FE08-4984-8EE5-C704DF547E42}" dt="2023-11-10T13:04:24.075" v="9433" actId="20577"/>
          <ac:spMkLst>
            <pc:docMk/>
            <pc:sldMk cId="449710489" sldId="471"/>
            <ac:spMk id="4" creationId="{AF9855DA-4768-AF0A-E08D-3AF7BA1631BD}"/>
          </ac:spMkLst>
        </pc:spChg>
        <pc:picChg chg="add del mod">
          <ac:chgData name="Ben Brahim, Abdel" userId="6709ce44-9857-4c12-8f3b-8ef5b2f1aa9b" providerId="ADAL" clId="{C72E6560-FE08-4984-8EE5-C704DF547E42}" dt="2023-11-10T13:02:49.819" v="9227" actId="478"/>
          <ac:picMkLst>
            <pc:docMk/>
            <pc:sldMk cId="449710489" sldId="471"/>
            <ac:picMk id="6" creationId="{B2714215-720C-96A7-6B8F-CC65392A0005}"/>
          </ac:picMkLst>
        </pc:picChg>
        <pc:picChg chg="add mod">
          <ac:chgData name="Ben Brahim, Abdel" userId="6709ce44-9857-4c12-8f3b-8ef5b2f1aa9b" providerId="ADAL" clId="{C72E6560-FE08-4984-8EE5-C704DF547E42}" dt="2023-11-10T13:04:28.139" v="9434" actId="14100"/>
          <ac:picMkLst>
            <pc:docMk/>
            <pc:sldMk cId="449710489" sldId="471"/>
            <ac:picMk id="8" creationId="{D58A43A6-05DE-43F0-85E2-F27971700CB5}"/>
          </ac:picMkLst>
        </pc:picChg>
      </pc:sldChg>
      <pc:sldChg chg="addSp delSp modSp add mod ord">
        <pc:chgData name="Ben Brahim, Abdel" userId="6709ce44-9857-4c12-8f3b-8ef5b2f1aa9b" providerId="ADAL" clId="{C72E6560-FE08-4984-8EE5-C704DF547E42}" dt="2023-11-10T15:58:29.145" v="12387" actId="27636"/>
        <pc:sldMkLst>
          <pc:docMk/>
          <pc:sldMk cId="28795135" sldId="472"/>
        </pc:sldMkLst>
        <pc:spChg chg="mod">
          <ac:chgData name="Ben Brahim, Abdel" userId="6709ce44-9857-4c12-8f3b-8ef5b2f1aa9b" providerId="ADAL" clId="{C72E6560-FE08-4984-8EE5-C704DF547E42}" dt="2023-11-10T15:58:29.145" v="12387" actId="27636"/>
          <ac:spMkLst>
            <pc:docMk/>
            <pc:sldMk cId="28795135" sldId="472"/>
            <ac:spMk id="2" creationId="{CC3B4B40-328D-61E1-146D-03B853F3CA62}"/>
          </ac:spMkLst>
        </pc:spChg>
        <pc:spChg chg="mod">
          <ac:chgData name="Ben Brahim, Abdel" userId="6709ce44-9857-4c12-8f3b-8ef5b2f1aa9b" providerId="ADAL" clId="{C72E6560-FE08-4984-8EE5-C704DF547E42}" dt="2023-11-10T13:13:49.930" v="9509" actId="20577"/>
          <ac:spMkLst>
            <pc:docMk/>
            <pc:sldMk cId="28795135" sldId="472"/>
            <ac:spMk id="4" creationId="{AF9855DA-4768-AF0A-E08D-3AF7BA1631BD}"/>
          </ac:spMkLst>
        </pc:spChg>
        <pc:picChg chg="add del mod">
          <ac:chgData name="Ben Brahim, Abdel" userId="6709ce44-9857-4c12-8f3b-8ef5b2f1aa9b" providerId="ADAL" clId="{C72E6560-FE08-4984-8EE5-C704DF547E42}" dt="2023-11-10T15:56:25.877" v="12299" actId="478"/>
          <ac:picMkLst>
            <pc:docMk/>
            <pc:sldMk cId="28795135" sldId="472"/>
            <ac:picMk id="6" creationId="{C8F581BC-322A-8B03-B118-71715CC598BB}"/>
          </ac:picMkLst>
        </pc:picChg>
        <pc:picChg chg="add mod">
          <ac:chgData name="Ben Brahim, Abdel" userId="6709ce44-9857-4c12-8f3b-8ef5b2f1aa9b" providerId="ADAL" clId="{C72E6560-FE08-4984-8EE5-C704DF547E42}" dt="2023-11-10T15:56:39.012" v="12302" actId="14100"/>
          <ac:picMkLst>
            <pc:docMk/>
            <pc:sldMk cId="28795135" sldId="472"/>
            <ac:picMk id="8" creationId="{D5EB9151-F757-DAF6-BA2C-54C35B040322}"/>
          </ac:picMkLst>
        </pc:picChg>
      </pc:sldChg>
      <pc:sldChg chg="addSp delSp modSp add mod">
        <pc:chgData name="Ben Brahim, Abdel" userId="6709ce44-9857-4c12-8f3b-8ef5b2f1aa9b" providerId="ADAL" clId="{C72E6560-FE08-4984-8EE5-C704DF547E42}" dt="2023-11-10T15:56:21.195" v="12298" actId="14100"/>
        <pc:sldMkLst>
          <pc:docMk/>
          <pc:sldMk cId="3983773499" sldId="473"/>
        </pc:sldMkLst>
        <pc:spChg chg="mod">
          <ac:chgData name="Ben Brahim, Abdel" userId="6709ce44-9857-4c12-8f3b-8ef5b2f1aa9b" providerId="ADAL" clId="{C72E6560-FE08-4984-8EE5-C704DF547E42}" dt="2023-11-10T13:33:09.153" v="10396" actId="27636"/>
          <ac:spMkLst>
            <pc:docMk/>
            <pc:sldMk cId="3983773499" sldId="473"/>
            <ac:spMk id="2" creationId="{CC3B4B40-328D-61E1-146D-03B853F3CA62}"/>
          </ac:spMkLst>
        </pc:spChg>
        <pc:picChg chg="add del mod">
          <ac:chgData name="Ben Brahim, Abdel" userId="6709ce44-9857-4c12-8f3b-8ef5b2f1aa9b" providerId="ADAL" clId="{C72E6560-FE08-4984-8EE5-C704DF547E42}" dt="2023-11-10T15:56:16.791" v="12295" actId="478"/>
          <ac:picMkLst>
            <pc:docMk/>
            <pc:sldMk cId="3983773499" sldId="473"/>
            <ac:picMk id="6" creationId="{B548D981-5A94-9375-451E-B50F3F978704}"/>
          </ac:picMkLst>
        </pc:picChg>
        <pc:picChg chg="add mod">
          <ac:chgData name="Ben Brahim, Abdel" userId="6709ce44-9857-4c12-8f3b-8ef5b2f1aa9b" providerId="ADAL" clId="{C72E6560-FE08-4984-8EE5-C704DF547E42}" dt="2023-11-10T15:56:21.195" v="12298" actId="14100"/>
          <ac:picMkLst>
            <pc:docMk/>
            <pc:sldMk cId="3983773499" sldId="473"/>
            <ac:picMk id="8" creationId="{9F121E04-33BA-2254-7B41-E9C02CACF23D}"/>
          </ac:picMkLst>
        </pc:picChg>
      </pc:sldChg>
      <pc:sldChg chg="modSp add del mod">
        <pc:chgData name="Ben Brahim, Abdel" userId="6709ce44-9857-4c12-8f3b-8ef5b2f1aa9b" providerId="ADAL" clId="{C72E6560-FE08-4984-8EE5-C704DF547E42}" dt="2023-11-10T14:55:28.299" v="11252" actId="2696"/>
        <pc:sldMkLst>
          <pc:docMk/>
          <pc:sldMk cId="3813890027" sldId="474"/>
        </pc:sldMkLst>
        <pc:spChg chg="mod">
          <ac:chgData name="Ben Brahim, Abdel" userId="6709ce44-9857-4c12-8f3b-8ef5b2f1aa9b" providerId="ADAL" clId="{C72E6560-FE08-4984-8EE5-C704DF547E42}" dt="2023-11-10T13:34:25.633" v="10443" actId="20577"/>
          <ac:spMkLst>
            <pc:docMk/>
            <pc:sldMk cId="3813890027" sldId="474"/>
            <ac:spMk id="4" creationId="{AF9855DA-4768-AF0A-E08D-3AF7BA1631BD}"/>
          </ac:spMkLst>
        </pc:spChg>
      </pc:sldChg>
      <pc:sldChg chg="modSp add del mod ord">
        <pc:chgData name="Ben Brahim, Abdel" userId="6709ce44-9857-4c12-8f3b-8ef5b2f1aa9b" providerId="ADAL" clId="{C72E6560-FE08-4984-8EE5-C704DF547E42}" dt="2023-11-10T09:40:15.722" v="7631" actId="2696"/>
        <pc:sldMkLst>
          <pc:docMk/>
          <pc:sldMk cId="572814411" sldId="475"/>
        </pc:sldMkLst>
        <pc:spChg chg="mod">
          <ac:chgData name="Ben Brahim, Abdel" userId="6709ce44-9857-4c12-8f3b-8ef5b2f1aa9b" providerId="ADAL" clId="{C72E6560-FE08-4984-8EE5-C704DF547E42}" dt="2023-11-10T09:40:11.370" v="7630" actId="20577"/>
          <ac:spMkLst>
            <pc:docMk/>
            <pc:sldMk cId="572814411" sldId="475"/>
            <ac:spMk id="4" creationId="{B832B52E-4678-8AC5-F3F1-CD4E1C292E0E}"/>
          </ac:spMkLst>
        </pc:spChg>
      </pc:sldChg>
      <pc:sldChg chg="new del">
        <pc:chgData name="Ben Brahim, Abdel" userId="6709ce44-9857-4c12-8f3b-8ef5b2f1aa9b" providerId="ADAL" clId="{C72E6560-FE08-4984-8EE5-C704DF547E42}" dt="2023-11-10T10:03:32.798" v="7866" actId="2696"/>
        <pc:sldMkLst>
          <pc:docMk/>
          <pc:sldMk cId="1215439401" sldId="475"/>
        </pc:sldMkLst>
      </pc:sldChg>
      <pc:sldChg chg="modSp add mod">
        <pc:chgData name="Ben Brahim, Abdel" userId="6709ce44-9857-4c12-8f3b-8ef5b2f1aa9b" providerId="ADAL" clId="{C72E6560-FE08-4984-8EE5-C704DF547E42}" dt="2023-11-10T10:29:57.536" v="8550" actId="2711"/>
        <pc:sldMkLst>
          <pc:docMk/>
          <pc:sldMk cId="3999631296" sldId="475"/>
        </pc:sldMkLst>
        <pc:spChg chg="mod">
          <ac:chgData name="Ben Brahim, Abdel" userId="6709ce44-9857-4c12-8f3b-8ef5b2f1aa9b" providerId="ADAL" clId="{C72E6560-FE08-4984-8EE5-C704DF547E42}" dt="2023-11-10T10:29:57.536" v="8550" actId="2711"/>
          <ac:spMkLst>
            <pc:docMk/>
            <pc:sldMk cId="3999631296" sldId="475"/>
            <ac:spMk id="2" creationId="{CC3B4B40-328D-61E1-146D-03B853F3CA62}"/>
          </ac:spMkLst>
        </pc:spChg>
        <pc:spChg chg="mod">
          <ac:chgData name="Ben Brahim, Abdel" userId="6709ce44-9857-4c12-8f3b-8ef5b2f1aa9b" providerId="ADAL" clId="{C72E6560-FE08-4984-8EE5-C704DF547E42}" dt="2023-11-10T10:04:06.710" v="7941" actId="20577"/>
          <ac:spMkLst>
            <pc:docMk/>
            <pc:sldMk cId="3999631296" sldId="475"/>
            <ac:spMk id="3" creationId="{F4A26B90-74A9-EA45-ED99-B40B97C9178B}"/>
          </ac:spMkLst>
        </pc:spChg>
        <pc:spChg chg="mod">
          <ac:chgData name="Ben Brahim, Abdel" userId="6709ce44-9857-4c12-8f3b-8ef5b2f1aa9b" providerId="ADAL" clId="{C72E6560-FE08-4984-8EE5-C704DF547E42}" dt="2023-11-10T10:03:45.781" v="7868"/>
          <ac:spMkLst>
            <pc:docMk/>
            <pc:sldMk cId="3999631296" sldId="475"/>
            <ac:spMk id="4" creationId="{AF9855DA-4768-AF0A-E08D-3AF7BA1631BD}"/>
          </ac:spMkLst>
        </pc:spChg>
      </pc:sldChg>
      <pc:sldChg chg="addSp delSp modSp add mod">
        <pc:chgData name="Ben Brahim, Abdel" userId="6709ce44-9857-4c12-8f3b-8ef5b2f1aa9b" providerId="ADAL" clId="{C72E6560-FE08-4984-8EE5-C704DF547E42}" dt="2023-11-10T16:18:18.733" v="12412" actId="20577"/>
        <pc:sldMkLst>
          <pc:docMk/>
          <pc:sldMk cId="769332521" sldId="476"/>
        </pc:sldMkLst>
        <pc:spChg chg="del mod">
          <ac:chgData name="Ben Brahim, Abdel" userId="6709ce44-9857-4c12-8f3b-8ef5b2f1aa9b" providerId="ADAL" clId="{C72E6560-FE08-4984-8EE5-C704DF547E42}" dt="2023-11-10T14:32:59.185" v="10900" actId="478"/>
          <ac:spMkLst>
            <pc:docMk/>
            <pc:sldMk cId="769332521" sldId="476"/>
            <ac:spMk id="2" creationId="{CC3B4B40-328D-61E1-146D-03B853F3CA62}"/>
          </ac:spMkLst>
        </pc:spChg>
        <pc:spChg chg="mod">
          <ac:chgData name="Ben Brahim, Abdel" userId="6709ce44-9857-4c12-8f3b-8ef5b2f1aa9b" providerId="ADAL" clId="{C72E6560-FE08-4984-8EE5-C704DF547E42}" dt="2023-11-10T13:14:15.064" v="9544" actId="20577"/>
          <ac:spMkLst>
            <pc:docMk/>
            <pc:sldMk cId="769332521" sldId="476"/>
            <ac:spMk id="4" creationId="{AF9855DA-4768-AF0A-E08D-3AF7BA1631BD}"/>
          </ac:spMkLst>
        </pc:spChg>
        <pc:spChg chg="add mod">
          <ac:chgData name="Ben Brahim, Abdel" userId="6709ce44-9857-4c12-8f3b-8ef5b2f1aa9b" providerId="ADAL" clId="{C72E6560-FE08-4984-8EE5-C704DF547E42}" dt="2023-11-10T16:17:12.991" v="12391" actId="113"/>
          <ac:spMkLst>
            <pc:docMk/>
            <pc:sldMk cId="769332521" sldId="476"/>
            <ac:spMk id="8" creationId="{3361E766-034C-141F-B6E1-B2D5F95814C5}"/>
          </ac:spMkLst>
        </pc:spChg>
        <pc:spChg chg="add del mod">
          <ac:chgData name="Ben Brahim, Abdel" userId="6709ce44-9857-4c12-8f3b-8ef5b2f1aa9b" providerId="ADAL" clId="{C72E6560-FE08-4984-8EE5-C704DF547E42}" dt="2023-11-10T14:33:20.145" v="10904" actId="478"/>
          <ac:spMkLst>
            <pc:docMk/>
            <pc:sldMk cId="769332521" sldId="476"/>
            <ac:spMk id="10" creationId="{6D553072-466F-223F-1C79-CAB1798CD567}"/>
          </ac:spMkLst>
        </pc:spChg>
        <pc:graphicFrameChg chg="add mod modGraphic">
          <ac:chgData name="Ben Brahim, Abdel" userId="6709ce44-9857-4c12-8f3b-8ef5b2f1aa9b" providerId="ADAL" clId="{C72E6560-FE08-4984-8EE5-C704DF547E42}" dt="2023-11-10T16:18:18.733" v="12412" actId="20577"/>
          <ac:graphicFrameMkLst>
            <pc:docMk/>
            <pc:sldMk cId="769332521" sldId="476"/>
            <ac:graphicFrameMk id="5" creationId="{9239CC3D-D32C-9631-C6F2-A959A85F72DC}"/>
          </ac:graphicFrameMkLst>
        </pc:graphicFrameChg>
        <pc:graphicFrameChg chg="add del mod modGraphic">
          <ac:chgData name="Ben Brahim, Abdel" userId="6709ce44-9857-4c12-8f3b-8ef5b2f1aa9b" providerId="ADAL" clId="{C72E6560-FE08-4984-8EE5-C704DF547E42}" dt="2023-11-10T14:28:38.507" v="10749" actId="478"/>
          <ac:graphicFrameMkLst>
            <pc:docMk/>
            <pc:sldMk cId="769332521" sldId="476"/>
            <ac:graphicFrameMk id="7" creationId="{524C68B5-0694-B17E-9B04-1A8D82CC6EF7}"/>
          </ac:graphicFrameMkLst>
        </pc:graphicFrameChg>
        <pc:picChg chg="del">
          <ac:chgData name="Ben Brahim, Abdel" userId="6709ce44-9857-4c12-8f3b-8ef5b2f1aa9b" providerId="ADAL" clId="{C72E6560-FE08-4984-8EE5-C704DF547E42}" dt="2023-11-10T13:14:18.344" v="9545" actId="478"/>
          <ac:picMkLst>
            <pc:docMk/>
            <pc:sldMk cId="769332521" sldId="476"/>
            <ac:picMk id="6" creationId="{B548D981-5A94-9375-451E-B50F3F978704}"/>
          </ac:picMkLst>
        </pc:picChg>
      </pc:sldChg>
      <pc:sldChg chg="modSp add del mod">
        <pc:chgData name="Ben Brahim, Abdel" userId="6709ce44-9857-4c12-8f3b-8ef5b2f1aa9b" providerId="ADAL" clId="{C72E6560-FE08-4984-8EE5-C704DF547E42}" dt="2023-11-10T14:55:30.371" v="11253" actId="2696"/>
        <pc:sldMkLst>
          <pc:docMk/>
          <pc:sldMk cId="529285722" sldId="477"/>
        </pc:sldMkLst>
        <pc:spChg chg="mod">
          <ac:chgData name="Ben Brahim, Abdel" userId="6709ce44-9857-4c12-8f3b-8ef5b2f1aa9b" providerId="ADAL" clId="{C72E6560-FE08-4984-8EE5-C704DF547E42}" dt="2023-11-10T14:52:48.733" v="11188" actId="1076"/>
          <ac:spMkLst>
            <pc:docMk/>
            <pc:sldMk cId="529285722" sldId="477"/>
            <ac:spMk id="3" creationId="{F4A26B90-74A9-EA45-ED99-B40B97C9178B}"/>
          </ac:spMkLst>
        </pc:spChg>
      </pc:sldChg>
      <pc:sldChg chg="addSp delSp modSp add mod setBg">
        <pc:chgData name="Ben Brahim, Abdel" userId="6709ce44-9857-4c12-8f3b-8ef5b2f1aa9b" providerId="ADAL" clId="{C72E6560-FE08-4984-8EE5-C704DF547E42}" dt="2023-11-10T14:48:09.804" v="11184" actId="207"/>
        <pc:sldMkLst>
          <pc:docMk/>
          <pc:sldMk cId="48982531" sldId="478"/>
        </pc:sldMkLst>
        <pc:spChg chg="mod">
          <ac:chgData name="Ben Brahim, Abdel" userId="6709ce44-9857-4c12-8f3b-8ef5b2f1aa9b" providerId="ADAL" clId="{C72E6560-FE08-4984-8EE5-C704DF547E42}" dt="2023-11-10T14:48:09.804" v="11184" actId="207"/>
          <ac:spMkLst>
            <pc:docMk/>
            <pc:sldMk cId="48982531" sldId="478"/>
            <ac:spMk id="2" creationId="{00000000-0000-0000-0000-000000000000}"/>
          </ac:spMkLst>
        </pc:spChg>
        <pc:spChg chg="add del mod">
          <ac:chgData name="Ben Brahim, Abdel" userId="6709ce44-9857-4c12-8f3b-8ef5b2f1aa9b" providerId="ADAL" clId="{C72E6560-FE08-4984-8EE5-C704DF547E42}" dt="2023-11-10T14:42:44.434" v="11059" actId="21"/>
          <ac:spMkLst>
            <pc:docMk/>
            <pc:sldMk cId="48982531" sldId="478"/>
            <ac:spMk id="4" creationId="{60B43B78-D9A9-AABE-7458-F2C40A79A055}"/>
          </ac:spMkLst>
        </pc:spChg>
        <pc:spChg chg="del">
          <ac:chgData name="Ben Brahim, Abdel" userId="6709ce44-9857-4c12-8f3b-8ef5b2f1aa9b" providerId="ADAL" clId="{C72E6560-FE08-4984-8EE5-C704DF547E42}" dt="2023-11-10T14:40:43.491" v="11037" actId="478"/>
          <ac:spMkLst>
            <pc:docMk/>
            <pc:sldMk cId="48982531" sldId="478"/>
            <ac:spMk id="5" creationId="{00000000-0000-0000-0000-000000000000}"/>
          </ac:spMkLst>
        </pc:spChg>
        <pc:spChg chg="del">
          <ac:chgData name="Ben Brahim, Abdel" userId="6709ce44-9857-4c12-8f3b-8ef5b2f1aa9b" providerId="ADAL" clId="{C72E6560-FE08-4984-8EE5-C704DF547E42}" dt="2023-11-10T14:40:42.215" v="11036" actId="478"/>
          <ac:spMkLst>
            <pc:docMk/>
            <pc:sldMk cId="48982531" sldId="478"/>
            <ac:spMk id="10" creationId="{D10A1C20-39DC-1E6A-DDF8-9798E8B377BA}"/>
          </ac:spMkLst>
        </pc:spChg>
        <pc:picChg chg="add del mod">
          <ac:chgData name="Ben Brahim, Abdel" userId="6709ce44-9857-4c12-8f3b-8ef5b2f1aa9b" providerId="ADAL" clId="{C72E6560-FE08-4984-8EE5-C704DF547E42}" dt="2023-11-10T14:41:36.783" v="11048" actId="21"/>
          <ac:picMkLst>
            <pc:docMk/>
            <pc:sldMk cId="48982531" sldId="478"/>
            <ac:picMk id="2050" creationId="{2DEC7FCF-DE21-3973-3E86-7AD1FB03231D}"/>
          </ac:picMkLst>
        </pc:picChg>
        <pc:picChg chg="add del mod">
          <ac:chgData name="Ben Brahim, Abdel" userId="6709ce44-9857-4c12-8f3b-8ef5b2f1aa9b" providerId="ADAL" clId="{C72E6560-FE08-4984-8EE5-C704DF547E42}" dt="2023-11-10T14:43:29.120" v="11064" actId="478"/>
          <ac:picMkLst>
            <pc:docMk/>
            <pc:sldMk cId="48982531" sldId="478"/>
            <ac:picMk id="2052" creationId="{ECDF061C-BCAB-9F00-C31C-6938D5FB4F33}"/>
          </ac:picMkLst>
        </pc:picChg>
      </pc:sldChg>
      <pc:sldChg chg="delSp modSp new del mod">
        <pc:chgData name="Ben Brahim, Abdel" userId="6709ce44-9857-4c12-8f3b-8ef5b2f1aa9b" providerId="ADAL" clId="{C72E6560-FE08-4984-8EE5-C704DF547E42}" dt="2023-11-10T14:40:25.178" v="11009" actId="2696"/>
        <pc:sldMkLst>
          <pc:docMk/>
          <pc:sldMk cId="1459245808" sldId="478"/>
        </pc:sldMkLst>
        <pc:spChg chg="del">
          <ac:chgData name="Ben Brahim, Abdel" userId="6709ce44-9857-4c12-8f3b-8ef5b2f1aa9b" providerId="ADAL" clId="{C72E6560-FE08-4984-8EE5-C704DF547E42}" dt="2023-11-10T14:40:22.339" v="11008" actId="478"/>
          <ac:spMkLst>
            <pc:docMk/>
            <pc:sldMk cId="1459245808" sldId="478"/>
            <ac:spMk id="2" creationId="{D99D103A-7B09-69C2-1C35-9C7E01E51F6E}"/>
          </ac:spMkLst>
        </pc:spChg>
        <pc:spChg chg="mod">
          <ac:chgData name="Ben Brahim, Abdel" userId="6709ce44-9857-4c12-8f3b-8ef5b2f1aa9b" providerId="ADAL" clId="{C72E6560-FE08-4984-8EE5-C704DF547E42}" dt="2023-11-10T14:40:12.824" v="11007" actId="20577"/>
          <ac:spMkLst>
            <pc:docMk/>
            <pc:sldMk cId="1459245808" sldId="478"/>
            <ac:spMk id="3" creationId="{A5EEF104-F23D-C45C-A693-66B485CB1AC3}"/>
          </ac:spMkLst>
        </pc:spChg>
      </pc:sldChg>
      <pc:sldChg chg="modSp add mod setBg">
        <pc:chgData name="Ben Brahim, Abdel" userId="6709ce44-9857-4c12-8f3b-8ef5b2f1aa9b" providerId="ADAL" clId="{C72E6560-FE08-4984-8EE5-C704DF547E42}" dt="2023-11-10T14:55:21.490" v="11251" actId="20577"/>
        <pc:sldMkLst>
          <pc:docMk/>
          <pc:sldMk cId="3880199707" sldId="479"/>
        </pc:sldMkLst>
        <pc:spChg chg="mod">
          <ac:chgData name="Ben Brahim, Abdel" userId="6709ce44-9857-4c12-8f3b-8ef5b2f1aa9b" providerId="ADAL" clId="{C72E6560-FE08-4984-8EE5-C704DF547E42}" dt="2023-11-10T14:55:21.490" v="11251" actId="20577"/>
          <ac:spMkLst>
            <pc:docMk/>
            <pc:sldMk cId="3880199707" sldId="479"/>
            <ac:spMk id="2" creationId="{00000000-0000-0000-0000-000000000000}"/>
          </ac:spMkLst>
        </pc:spChg>
      </pc:sldChg>
      <pc:sldChg chg="addSp delSp modSp add mod">
        <pc:chgData name="Ben Brahim, Abdel" userId="6709ce44-9857-4c12-8f3b-8ef5b2f1aa9b" providerId="ADAL" clId="{C72E6560-FE08-4984-8EE5-C704DF547E42}" dt="2023-11-10T15:09:28.736" v="11784" actId="114"/>
        <pc:sldMkLst>
          <pc:docMk/>
          <pc:sldMk cId="1846188574" sldId="480"/>
        </pc:sldMkLst>
        <pc:spChg chg="mod">
          <ac:chgData name="Ben Brahim, Abdel" userId="6709ce44-9857-4c12-8f3b-8ef5b2f1aa9b" providerId="ADAL" clId="{C72E6560-FE08-4984-8EE5-C704DF547E42}" dt="2023-11-10T15:09:28.736" v="11784" actId="114"/>
          <ac:spMkLst>
            <pc:docMk/>
            <pc:sldMk cId="1846188574" sldId="480"/>
            <ac:spMk id="2" creationId="{CC3B4B40-328D-61E1-146D-03B853F3CA62}"/>
          </ac:spMkLst>
        </pc:spChg>
        <pc:spChg chg="del">
          <ac:chgData name="Ben Brahim, Abdel" userId="6709ce44-9857-4c12-8f3b-8ef5b2f1aa9b" providerId="ADAL" clId="{C72E6560-FE08-4984-8EE5-C704DF547E42}" dt="2023-11-10T15:08:34.258" v="11754" actId="478"/>
          <ac:spMkLst>
            <pc:docMk/>
            <pc:sldMk cId="1846188574" sldId="480"/>
            <ac:spMk id="3" creationId="{F4A26B90-74A9-EA45-ED99-B40B97C9178B}"/>
          </ac:spMkLst>
        </pc:spChg>
        <pc:spChg chg="mod">
          <ac:chgData name="Ben Brahim, Abdel" userId="6709ce44-9857-4c12-8f3b-8ef5b2f1aa9b" providerId="ADAL" clId="{C72E6560-FE08-4984-8EE5-C704DF547E42}" dt="2023-11-10T14:56:33.264" v="11295" actId="20577"/>
          <ac:spMkLst>
            <pc:docMk/>
            <pc:sldMk cId="1846188574" sldId="480"/>
            <ac:spMk id="4" creationId="{AF9855DA-4768-AF0A-E08D-3AF7BA1631BD}"/>
          </ac:spMkLst>
        </pc:spChg>
        <pc:spChg chg="add del">
          <ac:chgData name="Ben Brahim, Abdel" userId="6709ce44-9857-4c12-8f3b-8ef5b2f1aa9b" providerId="ADAL" clId="{C72E6560-FE08-4984-8EE5-C704DF547E42}" dt="2023-11-10T14:56:45.913" v="11297"/>
          <ac:spMkLst>
            <pc:docMk/>
            <pc:sldMk cId="1846188574" sldId="480"/>
            <ac:spMk id="5" creationId="{F48CC988-1771-69C1-C837-5ED1F2F34226}"/>
          </ac:spMkLst>
        </pc:spChg>
        <pc:spChg chg="add del">
          <ac:chgData name="Ben Brahim, Abdel" userId="6709ce44-9857-4c12-8f3b-8ef5b2f1aa9b" providerId="ADAL" clId="{C72E6560-FE08-4984-8EE5-C704DF547E42}" dt="2023-11-10T14:56:49.730" v="11299"/>
          <ac:spMkLst>
            <pc:docMk/>
            <pc:sldMk cId="1846188574" sldId="480"/>
            <ac:spMk id="7" creationId="{7FD39C93-A80B-C9CC-D12D-3231070726C5}"/>
          </ac:spMkLst>
        </pc:spChg>
        <pc:spChg chg="add del">
          <ac:chgData name="Ben Brahim, Abdel" userId="6709ce44-9857-4c12-8f3b-8ef5b2f1aa9b" providerId="ADAL" clId="{C72E6560-FE08-4984-8EE5-C704DF547E42}" dt="2023-11-10T14:56:51.568" v="11301"/>
          <ac:spMkLst>
            <pc:docMk/>
            <pc:sldMk cId="1846188574" sldId="480"/>
            <ac:spMk id="8" creationId="{E9C308F9-27CD-BE14-D06D-FB0FE972B819}"/>
          </ac:spMkLst>
        </pc:spChg>
        <pc:spChg chg="add del mod">
          <ac:chgData name="Ben Brahim, Abdel" userId="6709ce44-9857-4c12-8f3b-8ef5b2f1aa9b" providerId="ADAL" clId="{C72E6560-FE08-4984-8EE5-C704DF547E42}" dt="2023-11-10T15:08:36.184" v="11755" actId="478"/>
          <ac:spMkLst>
            <pc:docMk/>
            <pc:sldMk cId="1846188574" sldId="480"/>
            <ac:spMk id="10" creationId="{96BBE888-9411-2A66-FCDC-038DFDA5DE25}"/>
          </ac:spMkLst>
        </pc:spChg>
        <pc:spChg chg="add mod">
          <ac:chgData name="Ben Brahim, Abdel" userId="6709ce44-9857-4c12-8f3b-8ef5b2f1aa9b" providerId="ADAL" clId="{C72E6560-FE08-4984-8EE5-C704DF547E42}" dt="2023-11-10T15:09:04.005" v="11776" actId="313"/>
          <ac:spMkLst>
            <pc:docMk/>
            <pc:sldMk cId="1846188574" sldId="480"/>
            <ac:spMk id="11" creationId="{E99869CC-889C-E2F1-20E0-9531886B18B2}"/>
          </ac:spMkLst>
        </pc:spChg>
        <pc:picChg chg="del">
          <ac:chgData name="Ben Brahim, Abdel" userId="6709ce44-9857-4c12-8f3b-8ef5b2f1aa9b" providerId="ADAL" clId="{C72E6560-FE08-4984-8EE5-C704DF547E42}" dt="2023-11-10T14:56:18.321" v="11255" actId="478"/>
          <ac:picMkLst>
            <pc:docMk/>
            <pc:sldMk cId="1846188574" sldId="480"/>
            <ac:picMk id="6" creationId="{C8F581BC-322A-8B03-B118-71715CC598B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11/10/2023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11/10/2023</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736334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299741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21</a:t>
            </a:fld>
            <a:endParaRPr lang="en-US" dirty="0"/>
          </a:p>
        </p:txBody>
      </p:sp>
    </p:spTree>
    <p:extLst>
      <p:ext uri="{BB962C8B-B14F-4D97-AF65-F5344CB8AC3E}">
        <p14:creationId xmlns:p14="http://schemas.microsoft.com/office/powerpoint/2010/main" val="4037801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GB" noProof="0" dirty="0"/>
              <a:t>Click icon to add picture</a:t>
            </a:r>
            <a:endParaRPr lang="en-GB"/>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275619" y="4798141"/>
            <a:ext cx="4446269" cy="1253337"/>
          </a:xfrm>
        </p:spPr>
        <p:txBody>
          <a:bodyPr anchor="t" anchorCtr="0">
            <a:noAutofit/>
          </a:bodyPr>
          <a:lstStyle>
            <a:lvl1pPr algn="l">
              <a:lnSpc>
                <a:spcPct val="100000"/>
              </a:lnSpc>
              <a:defRPr sz="2800" b="0">
                <a:solidFill>
                  <a:schemeClr val="accent1"/>
                </a:solidFill>
                <a:latin typeface="+mn-lt"/>
                <a:ea typeface="Open Sans" panose="020B0606030504020204" pitchFamily="34" charset="0"/>
                <a:cs typeface="Calibri" panose="020F0502020204030204" pitchFamily="34" charset="0"/>
              </a:defRPr>
            </a:lvl1pPr>
          </a:lstStyle>
          <a:p>
            <a:r>
              <a:rPr lang="en-GB" noProof="0" dirty="0"/>
              <a:t>Click to edit Master title style</a:t>
            </a:r>
            <a:endParaRPr lang="en-GB"/>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275619" y="6155777"/>
            <a:ext cx="4446269" cy="471053"/>
          </a:xfrm>
          <a:prstGeom prst="rect">
            <a:avLst/>
          </a:prstGeom>
        </p:spPr>
        <p:txBody>
          <a:bodyPr>
            <a:noAutofit/>
          </a:bodyPr>
          <a:lstStyle>
            <a:lvl1pPr>
              <a:spcAft>
                <a:spcPts val="0"/>
              </a:spcAft>
              <a:defRPr sz="1400">
                <a:solidFill>
                  <a:schemeClr val="tx1"/>
                </a:solidFill>
                <a:latin typeface="+mj-lt"/>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dirty="0"/>
              <a:t>Click to edit Master text styles</a:t>
            </a:r>
            <a:endParaRPr lang="en-GB"/>
          </a:p>
        </p:txBody>
      </p:sp>
      <p:pic>
        <p:nvPicPr>
          <p:cNvPr id="16" name="Logo" descr="{&quot;templafy&quot;:{&quot;id&quot;:&quot;5bbb46ef-759b-46a3-bb79-0d4b3562a063&quot;}}">
            <a:extLst>
              <a:ext uri="{FF2B5EF4-FFF2-40B4-BE49-F238E27FC236}">
                <a16:creationId xmlns:a16="http://schemas.microsoft.com/office/drawing/2014/main" id="{1E454A90-B51F-4B47-B445-87E85A0159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4359" y="462957"/>
            <a:ext cx="2286681" cy="1002312"/>
          </a:xfrm>
          <a:prstGeom prst="rect">
            <a:avLst/>
          </a:prstGeom>
        </p:spPr>
      </p:pic>
    </p:spTree>
    <p:extLst>
      <p:ext uri="{BB962C8B-B14F-4D97-AF65-F5344CB8AC3E}">
        <p14:creationId xmlns:p14="http://schemas.microsoft.com/office/powerpoint/2010/main" val="1209295223"/>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ubtitle, 1 column text with charts_black">
    <p:bg>
      <p:bgPr>
        <a:solidFill>
          <a:schemeClr val="tx1"/>
        </a:solidFill>
        <a:effectLst/>
      </p:bgPr>
    </p:bg>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182880" tIns="182880" rIns="182880" bIns="182880" rtlCol="0">
            <a:normAutofit/>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p>
        </p:txBody>
      </p:sp>
      <p:sp>
        <p:nvSpPr>
          <p:cNvPr id="7" name="Text Placeholder 8">
            <a:extLst>
              <a:ext uri="{FF2B5EF4-FFF2-40B4-BE49-F238E27FC236}">
                <a16:creationId xmlns:a16="http://schemas.microsoft.com/office/drawing/2014/main" id="{8E194C63-94ED-4C93-8D7D-F70B2B70705A}"/>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bg1"/>
                </a:solidFill>
                <a:latin typeface="+mj-lt"/>
              </a:defRPr>
            </a:lvl1pPr>
          </a:lstStyle>
          <a:p>
            <a:pPr lvl="0"/>
            <a:r>
              <a:rPr lang="en-GB" dirty="0"/>
              <a:t>Click to add subtitle</a:t>
            </a:r>
            <a:endParaRPr lang="en-GB"/>
          </a:p>
        </p:txBody>
      </p:sp>
      <p:sp>
        <p:nvSpPr>
          <p:cNvPr id="11" name="Title 1">
            <a:extLst>
              <a:ext uri="{FF2B5EF4-FFF2-40B4-BE49-F238E27FC236}">
                <a16:creationId xmlns:a16="http://schemas.microsoft.com/office/drawing/2014/main" id="{41E21696-F330-4A4F-A061-2D991F26CC9C}"/>
              </a:ext>
            </a:extLst>
          </p:cNvPr>
          <p:cNvSpPr>
            <a:spLocks noGrp="1"/>
          </p:cNvSpPr>
          <p:nvPr>
            <p:ph type="title" hasCustomPrompt="1"/>
          </p:nvPr>
        </p:nvSpPr>
        <p:spPr>
          <a:xfrm>
            <a:off x="501651" y="307341"/>
            <a:ext cx="11188700" cy="439317"/>
          </a:xfrm>
        </p:spPr>
        <p:txBody>
          <a:bodyPr>
            <a:noAutofit/>
          </a:bodyPr>
          <a:lstStyle>
            <a:lvl1pPr>
              <a:defRPr>
                <a:solidFill>
                  <a:schemeClr val="bg1"/>
                </a:solidFill>
              </a:defRPr>
            </a:lvl1pPr>
          </a:lstStyle>
          <a:p>
            <a:r>
              <a:rPr lang="en-GB" dirty="0"/>
              <a:t>Click to add title</a:t>
            </a:r>
            <a:endParaRPr lang="en-GB"/>
          </a:p>
        </p:txBody>
      </p:sp>
    </p:spTree>
    <p:extLst>
      <p:ext uri="{BB962C8B-B14F-4D97-AF65-F5344CB8AC3E}">
        <p14:creationId xmlns:p14="http://schemas.microsoft.com/office/powerpoint/2010/main" val="6502254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spTree>
      <p:nvGrpSpPr>
        <p:cNvPr id="1" name=""/>
        <p:cNvGrpSpPr/>
        <p:nvPr/>
      </p:nvGrpSpPr>
      <p:grpSpPr>
        <a:xfrm>
          <a:off x="0" y="0"/>
          <a:ext cx="0" cy="0"/>
          <a:chOff x="0" y="0"/>
          <a:chExt cx="0" cy="0"/>
        </a:xfrm>
      </p:grpSpPr>
      <p:sp>
        <p:nvSpPr>
          <p:cNvPr id="8" name="Text Placeholder 18"/>
          <p:cNvSpPr>
            <a:spLocks noGrp="1"/>
          </p:cNvSpPr>
          <p:nvPr>
            <p:ph idx="1"/>
          </p:nvPr>
        </p:nvSpPr>
        <p:spPr>
          <a:xfrm>
            <a:off x="502920" y="1665818"/>
            <a:ext cx="11252200" cy="4633383"/>
          </a:xfrm>
          <a:prstGeom prst="rect">
            <a:avLst/>
          </a:prstGeom>
        </p:spPr>
        <p:txBody>
          <a:bodyPr vert="horz" lIns="182880" tIns="182880" rIns="182880" bIns="182880" rtlCol="0">
            <a:norm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p:txBody>
      </p:sp>
      <p:sp>
        <p:nvSpPr>
          <p:cNvPr id="7" name="Text Placeholder 8">
            <a:extLst>
              <a:ext uri="{FF2B5EF4-FFF2-40B4-BE49-F238E27FC236}">
                <a16:creationId xmlns:a16="http://schemas.microsoft.com/office/drawing/2014/main" id="{EC35CE12-0F55-44D2-B9DD-C0590980F88B}"/>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tx1"/>
                </a:solidFill>
                <a:latin typeface="+mj-lt"/>
              </a:defRPr>
            </a:lvl1pPr>
          </a:lstStyle>
          <a:p>
            <a:pPr lvl="0"/>
            <a:r>
              <a:rPr lang="en-GB" dirty="0"/>
              <a:t>Click to add subtitle</a:t>
            </a:r>
            <a:endParaRPr lang="en-GB"/>
          </a:p>
        </p:txBody>
      </p:sp>
      <p:sp>
        <p:nvSpPr>
          <p:cNvPr id="10" name="Title 1">
            <a:extLst>
              <a:ext uri="{FF2B5EF4-FFF2-40B4-BE49-F238E27FC236}">
                <a16:creationId xmlns:a16="http://schemas.microsoft.com/office/drawing/2014/main" id="{388B2547-D6ED-4DFD-BEB5-2175DBB0816D}"/>
              </a:ext>
            </a:extLst>
          </p:cNvPr>
          <p:cNvSpPr>
            <a:spLocks noGrp="1"/>
          </p:cNvSpPr>
          <p:nvPr>
            <p:ph type="title" hasCustomPrompt="1"/>
          </p:nvPr>
        </p:nvSpPr>
        <p:spPr>
          <a:xfrm>
            <a:off x="501651" y="307341"/>
            <a:ext cx="11188700" cy="439317"/>
          </a:xfrm>
        </p:spPr>
        <p:txBody>
          <a:bodyPr>
            <a:noAutofit/>
          </a:bodyPr>
          <a:lstStyle>
            <a:lvl1pPr>
              <a:defRPr>
                <a:solidFill>
                  <a:schemeClr val="tx1"/>
                </a:solidFill>
              </a:defRPr>
            </a:lvl1pPr>
          </a:lstStyle>
          <a:p>
            <a:r>
              <a:rPr lang="en-GB" dirty="0"/>
              <a:t>Click to add title</a:t>
            </a:r>
            <a:endParaRPr lang="en-GB"/>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ubtitle &amp; 1 column text_black">
    <p:bg>
      <p:bgPr>
        <a:solidFill>
          <a:schemeClr val="tx1"/>
        </a:solidFill>
        <a:effectLst/>
      </p:bgPr>
    </p:bg>
    <p:spTree>
      <p:nvGrpSpPr>
        <p:cNvPr id="1" name=""/>
        <p:cNvGrpSpPr/>
        <p:nvPr/>
      </p:nvGrpSpPr>
      <p:grpSpPr>
        <a:xfrm>
          <a:off x="0" y="0"/>
          <a:ext cx="0" cy="0"/>
          <a:chOff x="0" y="0"/>
          <a:chExt cx="0" cy="0"/>
        </a:xfrm>
      </p:grpSpPr>
      <p:sp>
        <p:nvSpPr>
          <p:cNvPr id="8" name="Text Placeholder 18"/>
          <p:cNvSpPr>
            <a:spLocks noGrp="1"/>
          </p:cNvSpPr>
          <p:nvPr>
            <p:ph idx="1"/>
          </p:nvPr>
        </p:nvSpPr>
        <p:spPr>
          <a:xfrm>
            <a:off x="502920" y="1665818"/>
            <a:ext cx="11252200" cy="4633383"/>
          </a:xfrm>
          <a:prstGeom prst="rect">
            <a:avLst/>
          </a:prstGeom>
        </p:spPr>
        <p:txBody>
          <a:bodyPr vert="horz" lIns="182880" tIns="182880" rIns="182880" bIns="182880" rtlCol="0">
            <a:normAutofit/>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endParaRPr lang="en-GB" noProof="0" dirty="0"/>
          </a:p>
        </p:txBody>
      </p:sp>
      <p:sp>
        <p:nvSpPr>
          <p:cNvPr id="7" name="Text Placeholder 8">
            <a:extLst>
              <a:ext uri="{FF2B5EF4-FFF2-40B4-BE49-F238E27FC236}">
                <a16:creationId xmlns:a16="http://schemas.microsoft.com/office/drawing/2014/main" id="{EC35CE12-0F55-44D2-B9DD-C0590980F88B}"/>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bg1"/>
                </a:solidFill>
                <a:latin typeface="+mj-lt"/>
              </a:defRPr>
            </a:lvl1pPr>
          </a:lstStyle>
          <a:p>
            <a:pPr lvl="0"/>
            <a:r>
              <a:rPr lang="en-GB" dirty="0"/>
              <a:t>Click to add subtitle</a:t>
            </a:r>
            <a:endParaRPr lang="en-GB"/>
          </a:p>
        </p:txBody>
      </p:sp>
      <p:sp>
        <p:nvSpPr>
          <p:cNvPr id="10" name="Title 1">
            <a:extLst>
              <a:ext uri="{FF2B5EF4-FFF2-40B4-BE49-F238E27FC236}">
                <a16:creationId xmlns:a16="http://schemas.microsoft.com/office/drawing/2014/main" id="{388B2547-D6ED-4DFD-BEB5-2175DBB0816D}"/>
              </a:ext>
            </a:extLst>
          </p:cNvPr>
          <p:cNvSpPr>
            <a:spLocks noGrp="1"/>
          </p:cNvSpPr>
          <p:nvPr>
            <p:ph type="title" hasCustomPrompt="1"/>
          </p:nvPr>
        </p:nvSpPr>
        <p:spPr>
          <a:xfrm>
            <a:off x="501651" y="307341"/>
            <a:ext cx="11188700" cy="439317"/>
          </a:xfrm>
        </p:spPr>
        <p:txBody>
          <a:bodyPr>
            <a:noAutofit/>
          </a:bodyPr>
          <a:lstStyle>
            <a:lvl1pPr>
              <a:defRPr>
                <a:solidFill>
                  <a:schemeClr val="bg1"/>
                </a:solidFill>
              </a:defRPr>
            </a:lvl1pPr>
          </a:lstStyle>
          <a:p>
            <a:r>
              <a:rPr lang="en-GB" dirty="0"/>
              <a:t>Click to add title</a:t>
            </a:r>
            <a:endParaRPr lang="en-GB"/>
          </a:p>
        </p:txBody>
      </p:sp>
    </p:spTree>
    <p:extLst>
      <p:ext uri="{BB962C8B-B14F-4D97-AF65-F5344CB8AC3E}">
        <p14:creationId xmlns:p14="http://schemas.microsoft.com/office/powerpoint/2010/main" val="293926365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rgbClr val="86BC25"/>
        </a:solid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C881454F-233A-4611-B716-852418DC9479}"/>
              </a:ext>
            </a:extLst>
          </p:cNvPr>
          <p:cNvSpPr>
            <a:spLocks noGrp="1"/>
          </p:cNvSpPr>
          <p:nvPr>
            <p:ph type="body" sz="quarter" idx="13" hasCustomPrompt="1"/>
          </p:nvPr>
        </p:nvSpPr>
        <p:spPr>
          <a:xfrm>
            <a:off x="398908" y="4137917"/>
            <a:ext cx="11162349" cy="439317"/>
          </a:xfrm>
          <a:prstGeom prst="rect">
            <a:avLst/>
          </a:prstGeom>
        </p:spPr>
        <p:txBody>
          <a:bodyPr lIns="182880" tIns="182880" rIns="182880" bIns="182880">
            <a:noAutofit/>
          </a:bodyPr>
          <a:lstStyle>
            <a:lvl1pPr marL="0" indent="0">
              <a:buNone/>
              <a:defRPr sz="2400" b="0">
                <a:solidFill>
                  <a:schemeClr val="tx1"/>
                </a:solidFill>
                <a:latin typeface="+mj-lt"/>
              </a:defRPr>
            </a:lvl1pPr>
          </a:lstStyle>
          <a:p>
            <a:pPr lvl="0"/>
            <a:r>
              <a:rPr lang="en-GB" dirty="0"/>
              <a:t>Click to add subtitle</a:t>
            </a:r>
            <a:endParaRPr lang="en-GB"/>
          </a:p>
        </p:txBody>
      </p:sp>
      <p:sp>
        <p:nvSpPr>
          <p:cNvPr id="5" name="Title 1">
            <a:extLst>
              <a:ext uri="{FF2B5EF4-FFF2-40B4-BE49-F238E27FC236}">
                <a16:creationId xmlns:a16="http://schemas.microsoft.com/office/drawing/2014/main" id="{B9A97078-C3CC-45FB-A747-7FC55456C890}"/>
              </a:ext>
            </a:extLst>
          </p:cNvPr>
          <p:cNvSpPr>
            <a:spLocks noGrp="1"/>
          </p:cNvSpPr>
          <p:nvPr>
            <p:ph type="title" hasCustomPrompt="1"/>
          </p:nvPr>
        </p:nvSpPr>
        <p:spPr>
          <a:xfrm>
            <a:off x="398908" y="3079750"/>
            <a:ext cx="11188700" cy="698500"/>
          </a:xfrm>
        </p:spPr>
        <p:txBody>
          <a:bodyPr>
            <a:noAutofit/>
          </a:bodyPr>
          <a:lstStyle>
            <a:lvl1pPr>
              <a:defRPr sz="4000" b="1">
                <a:solidFill>
                  <a:schemeClr val="tx1"/>
                </a:solidFill>
              </a:defRPr>
            </a:lvl1pPr>
          </a:lstStyle>
          <a:p>
            <a:r>
              <a:rPr lang="en-GB" dirty="0"/>
              <a:t>Click to add title</a:t>
            </a:r>
            <a:endParaRPr lang="en-GB"/>
          </a:p>
        </p:txBody>
      </p:sp>
    </p:spTree>
    <p:extLst>
      <p:ext uri="{BB962C8B-B14F-4D97-AF65-F5344CB8AC3E}">
        <p14:creationId xmlns:p14="http://schemas.microsoft.com/office/powerpoint/2010/main" val="31491926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vider - circular image">
    <p:bg bwMode="gray">
      <p:bgPr>
        <a:solidFill>
          <a:schemeClr val="bg1"/>
        </a:solidFill>
        <a:effectLst/>
      </p:bgPr>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CAFBA8FB-C142-4581-9262-CFFB31F16121}"/>
              </a:ext>
            </a:extLst>
          </p:cNvPr>
          <p:cNvSpPr>
            <a:spLocks noGrp="1"/>
          </p:cNvSpPr>
          <p:nvPr>
            <p:ph type="body" sz="quarter" idx="13" hasCustomPrompt="1"/>
          </p:nvPr>
        </p:nvSpPr>
        <p:spPr>
          <a:xfrm>
            <a:off x="398908" y="4137917"/>
            <a:ext cx="11162349" cy="439317"/>
          </a:xfrm>
          <a:prstGeom prst="rect">
            <a:avLst/>
          </a:prstGeom>
        </p:spPr>
        <p:txBody>
          <a:bodyPr lIns="182880" tIns="182880" rIns="182880" bIns="182880">
            <a:noAutofit/>
          </a:bodyPr>
          <a:lstStyle>
            <a:lvl1pPr marL="0" indent="0">
              <a:buNone/>
              <a:defRPr sz="2400" b="0">
                <a:solidFill>
                  <a:schemeClr val="tx1"/>
                </a:solidFill>
                <a:latin typeface="+mj-lt"/>
              </a:defRPr>
            </a:lvl1pPr>
          </a:lstStyle>
          <a:p>
            <a:pPr lvl="0"/>
            <a:r>
              <a:rPr lang="en-GB" dirty="0"/>
              <a:t>Click to add subtitle</a:t>
            </a:r>
            <a:endParaRPr lang="en-GB"/>
          </a:p>
        </p:txBody>
      </p:sp>
      <p:sp>
        <p:nvSpPr>
          <p:cNvPr id="7" name="Title 1">
            <a:extLst>
              <a:ext uri="{FF2B5EF4-FFF2-40B4-BE49-F238E27FC236}">
                <a16:creationId xmlns:a16="http://schemas.microsoft.com/office/drawing/2014/main" id="{B8BD7F94-90CC-4F08-AD04-83B3ADB1DB62}"/>
              </a:ext>
            </a:extLst>
          </p:cNvPr>
          <p:cNvSpPr>
            <a:spLocks noGrp="1"/>
          </p:cNvSpPr>
          <p:nvPr>
            <p:ph type="title" hasCustomPrompt="1"/>
          </p:nvPr>
        </p:nvSpPr>
        <p:spPr>
          <a:xfrm>
            <a:off x="398908" y="3079750"/>
            <a:ext cx="11188700" cy="698500"/>
          </a:xfrm>
        </p:spPr>
        <p:txBody>
          <a:bodyPr>
            <a:noAutofit/>
          </a:bodyPr>
          <a:lstStyle>
            <a:lvl1pPr>
              <a:defRPr sz="4000" b="1">
                <a:solidFill>
                  <a:schemeClr val="tx1"/>
                </a:solidFill>
              </a:defRPr>
            </a:lvl1pPr>
          </a:lstStyle>
          <a:p>
            <a:r>
              <a:rPr lang="en-GB" dirty="0"/>
              <a:t>Click to add title</a:t>
            </a:r>
            <a:endParaRPr lang="en-GB"/>
          </a:p>
        </p:txBody>
      </p:sp>
      <p:sp>
        <p:nvSpPr>
          <p:cNvPr id="3" name="Picture Placeholder 2">
            <a:extLst>
              <a:ext uri="{FF2B5EF4-FFF2-40B4-BE49-F238E27FC236}">
                <a16:creationId xmlns:a16="http://schemas.microsoft.com/office/drawing/2014/main" id="{44B30A03-CCDA-470E-8535-FBADDA26B097}"/>
              </a:ext>
            </a:extLst>
          </p:cNvPr>
          <p:cNvSpPr>
            <a:spLocks noGrp="1"/>
          </p:cNvSpPr>
          <p:nvPr>
            <p:ph type="pic" sz="quarter" idx="14"/>
          </p:nvPr>
        </p:nvSpPr>
        <p:spPr>
          <a:xfrm>
            <a:off x="6236368" y="1288018"/>
            <a:ext cx="5130450" cy="4281964"/>
          </a:xfrm>
        </p:spPr>
        <p:txBody>
          <a:bodyPr/>
          <a:lstStyle/>
          <a:p>
            <a:endParaRPr lang="en-GB" dirty="0"/>
          </a:p>
        </p:txBody>
      </p:sp>
    </p:spTree>
    <p:extLst>
      <p:ext uri="{BB962C8B-B14F-4D97-AF65-F5344CB8AC3E}">
        <p14:creationId xmlns:p14="http://schemas.microsoft.com/office/powerpoint/2010/main" val="23612816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circular image_black">
    <p:bg bwMode="gray">
      <p:bgPr>
        <a:solidFill>
          <a:schemeClr val="tx1"/>
        </a:solidFill>
        <a:effectLst/>
      </p:bgPr>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CAFBA8FB-C142-4581-9262-CFFB31F16121}"/>
              </a:ext>
            </a:extLst>
          </p:cNvPr>
          <p:cNvSpPr>
            <a:spLocks noGrp="1"/>
          </p:cNvSpPr>
          <p:nvPr>
            <p:ph type="body" sz="quarter" idx="13" hasCustomPrompt="1"/>
          </p:nvPr>
        </p:nvSpPr>
        <p:spPr>
          <a:xfrm>
            <a:off x="398908" y="4137917"/>
            <a:ext cx="11162349" cy="439317"/>
          </a:xfrm>
          <a:prstGeom prst="rect">
            <a:avLst/>
          </a:prstGeom>
        </p:spPr>
        <p:txBody>
          <a:bodyPr lIns="182880" tIns="182880" rIns="182880" bIns="182880">
            <a:noAutofit/>
          </a:bodyPr>
          <a:lstStyle>
            <a:lvl1pPr marL="0" indent="0">
              <a:buNone/>
              <a:defRPr sz="2400" b="0">
                <a:solidFill>
                  <a:schemeClr val="bg1"/>
                </a:solidFill>
                <a:latin typeface="+mj-lt"/>
              </a:defRPr>
            </a:lvl1pPr>
          </a:lstStyle>
          <a:p>
            <a:pPr lvl="0"/>
            <a:r>
              <a:rPr lang="en-GB" dirty="0"/>
              <a:t>Click to add subtitle</a:t>
            </a:r>
            <a:endParaRPr lang="en-GB"/>
          </a:p>
        </p:txBody>
      </p:sp>
      <p:sp>
        <p:nvSpPr>
          <p:cNvPr id="7" name="Title 1">
            <a:extLst>
              <a:ext uri="{FF2B5EF4-FFF2-40B4-BE49-F238E27FC236}">
                <a16:creationId xmlns:a16="http://schemas.microsoft.com/office/drawing/2014/main" id="{B8BD7F94-90CC-4F08-AD04-83B3ADB1DB62}"/>
              </a:ext>
            </a:extLst>
          </p:cNvPr>
          <p:cNvSpPr>
            <a:spLocks noGrp="1"/>
          </p:cNvSpPr>
          <p:nvPr>
            <p:ph type="title" hasCustomPrompt="1"/>
          </p:nvPr>
        </p:nvSpPr>
        <p:spPr>
          <a:xfrm>
            <a:off x="398908" y="3079750"/>
            <a:ext cx="11188700" cy="698500"/>
          </a:xfrm>
        </p:spPr>
        <p:txBody>
          <a:bodyPr>
            <a:noAutofit/>
          </a:bodyPr>
          <a:lstStyle>
            <a:lvl1pPr>
              <a:defRPr sz="4000" b="1">
                <a:solidFill>
                  <a:schemeClr val="bg1"/>
                </a:solidFill>
              </a:defRPr>
            </a:lvl1pPr>
          </a:lstStyle>
          <a:p>
            <a:r>
              <a:rPr lang="en-GB" dirty="0"/>
              <a:t>Click to add title</a:t>
            </a:r>
            <a:endParaRPr lang="en-GB"/>
          </a:p>
        </p:txBody>
      </p:sp>
      <p:sp>
        <p:nvSpPr>
          <p:cNvPr id="3" name="Picture Placeholder 2">
            <a:extLst>
              <a:ext uri="{FF2B5EF4-FFF2-40B4-BE49-F238E27FC236}">
                <a16:creationId xmlns:a16="http://schemas.microsoft.com/office/drawing/2014/main" id="{44B30A03-CCDA-470E-8535-FBADDA26B097}"/>
              </a:ext>
            </a:extLst>
          </p:cNvPr>
          <p:cNvSpPr>
            <a:spLocks noGrp="1"/>
          </p:cNvSpPr>
          <p:nvPr>
            <p:ph type="pic" sz="quarter" idx="14"/>
          </p:nvPr>
        </p:nvSpPr>
        <p:spPr>
          <a:xfrm>
            <a:off x="6236368" y="1288018"/>
            <a:ext cx="5130450" cy="4281964"/>
          </a:xfrm>
        </p:spPr>
        <p:txBody>
          <a:bodyPr/>
          <a:lstStyle/>
          <a:p>
            <a:endParaRPr lang="en-GB" dirty="0"/>
          </a:p>
        </p:txBody>
      </p:sp>
    </p:spTree>
    <p:extLst>
      <p:ext uri="{BB962C8B-B14F-4D97-AF65-F5344CB8AC3E}">
        <p14:creationId xmlns:p14="http://schemas.microsoft.com/office/powerpoint/2010/main" val="4230120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fullbleed">
    <p:bg bwMode="gray">
      <p:bgPr>
        <a:solidFill>
          <a:srgbClr val="009A4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5D96553-2B86-474D-AE22-78B106391BD2}"/>
              </a:ext>
            </a:extLst>
          </p:cNvPr>
          <p:cNvPicPr>
            <a:picLocks noChangeAspect="1"/>
          </p:cNvPicPr>
          <p:nvPr userDrawn="1"/>
        </p:nvPicPr>
        <p:blipFill rotWithShape="1">
          <a:blip r:embed="rId2"/>
          <a:srcRect l="960" t="1874" r="960"/>
          <a:stretch/>
        </p:blipFill>
        <p:spPr>
          <a:xfrm>
            <a:off x="0" y="0"/>
            <a:ext cx="12192000" cy="6858000"/>
          </a:xfrm>
          <a:prstGeom prst="rect">
            <a:avLst/>
          </a:prstGeom>
        </p:spPr>
      </p:pic>
      <p:sp>
        <p:nvSpPr>
          <p:cNvPr id="5" name="Text Placeholder 8">
            <a:extLst>
              <a:ext uri="{FF2B5EF4-FFF2-40B4-BE49-F238E27FC236}">
                <a16:creationId xmlns:a16="http://schemas.microsoft.com/office/drawing/2014/main" id="{A0CF62B4-F56A-4C66-96B7-497CE4D8822B}"/>
              </a:ext>
            </a:extLst>
          </p:cNvPr>
          <p:cNvSpPr>
            <a:spLocks noGrp="1"/>
          </p:cNvSpPr>
          <p:nvPr>
            <p:ph type="body" sz="quarter" idx="13" hasCustomPrompt="1"/>
          </p:nvPr>
        </p:nvSpPr>
        <p:spPr>
          <a:xfrm>
            <a:off x="398908" y="4137917"/>
            <a:ext cx="11162349" cy="439317"/>
          </a:xfrm>
          <a:prstGeom prst="rect">
            <a:avLst/>
          </a:prstGeom>
        </p:spPr>
        <p:txBody>
          <a:bodyPr lIns="182880" tIns="182880" rIns="182880" bIns="182880">
            <a:noAutofit/>
          </a:bodyPr>
          <a:lstStyle>
            <a:lvl1pPr marL="0" indent="0">
              <a:buNone/>
              <a:defRPr sz="2400" b="0">
                <a:solidFill>
                  <a:schemeClr val="bg1"/>
                </a:solidFill>
                <a:latin typeface="+mj-lt"/>
              </a:defRPr>
            </a:lvl1pPr>
          </a:lstStyle>
          <a:p>
            <a:pPr lvl="0"/>
            <a:r>
              <a:rPr lang="en-GB" dirty="0"/>
              <a:t>Click to add subtitle</a:t>
            </a:r>
            <a:endParaRPr lang="en-GB"/>
          </a:p>
        </p:txBody>
      </p:sp>
      <p:sp>
        <p:nvSpPr>
          <p:cNvPr id="6" name="Title 1">
            <a:extLst>
              <a:ext uri="{FF2B5EF4-FFF2-40B4-BE49-F238E27FC236}">
                <a16:creationId xmlns:a16="http://schemas.microsoft.com/office/drawing/2014/main" id="{F589E032-CCDF-4908-9821-7B72535F1685}"/>
              </a:ext>
            </a:extLst>
          </p:cNvPr>
          <p:cNvSpPr>
            <a:spLocks noGrp="1"/>
          </p:cNvSpPr>
          <p:nvPr>
            <p:ph type="title" hasCustomPrompt="1"/>
          </p:nvPr>
        </p:nvSpPr>
        <p:spPr>
          <a:xfrm>
            <a:off x="398908" y="3079750"/>
            <a:ext cx="11188700" cy="698500"/>
          </a:xfrm>
        </p:spPr>
        <p:txBody>
          <a:bodyPr>
            <a:noAutofit/>
          </a:bodyPr>
          <a:lstStyle>
            <a:lvl1pPr>
              <a:defRPr sz="4000" b="1">
                <a:solidFill>
                  <a:schemeClr val="bg1"/>
                </a:solidFill>
              </a:defRPr>
            </a:lvl1pPr>
          </a:lstStyle>
          <a:p>
            <a:r>
              <a:rPr lang="en-GB" dirty="0"/>
              <a:t>Click to add title</a:t>
            </a:r>
            <a:endParaRPr lang="en-GB"/>
          </a:p>
        </p:txBody>
      </p:sp>
    </p:spTree>
    <p:extLst>
      <p:ext uri="{BB962C8B-B14F-4D97-AF65-F5344CB8AC3E}">
        <p14:creationId xmlns:p14="http://schemas.microsoft.com/office/powerpoint/2010/main" val="13352618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3" name="text" descr="{&quot;templafy&quot;:{&quot;id&quot;:&quot;ffc9f214-a2bf-4779-be73-37a302b6a477&quot;}}" title="UserProfile.LegalEntity.{{Form.InternalExternal.PowerpointPrefix}}_{{DocumentLanguage}}">
            <a:extLst>
              <a:ext uri="{FF2B5EF4-FFF2-40B4-BE49-F238E27FC236}">
                <a16:creationId xmlns:a16="http://schemas.microsoft.com/office/drawing/2014/main" id="{7FE1F645-A497-4FE6-8E5A-0456158C4C13}"/>
              </a:ext>
            </a:extLst>
          </p:cNvPr>
          <p:cNvSpPr txBox="1"/>
          <p:nvPr userDrawn="1"/>
        </p:nvSpPr>
        <p:spPr>
          <a:xfrm>
            <a:off x="474359" y="2590763"/>
            <a:ext cx="7623175" cy="3999600"/>
          </a:xfrm>
          <a:prstGeom prst="rect">
            <a:avLst/>
          </a:prstGeom>
          <a:noFill/>
        </p:spPr>
        <p:txBody>
          <a:bodyPr wrap="square" lIns="0" tIns="0" rIns="0" bIns="0" rtlCol="0" anchor="b" anchorCtr="0">
            <a:noAutofit/>
          </a:bodyPr>
          <a:lstStyle/>
          <a:p>
            <a:r>
              <a:rPr lang="en-GB" sz="900" kern="1200" dirty="0">
                <a:solidFill>
                  <a:schemeClr val="tx1"/>
                </a:solidFill>
                <a:effectLst/>
                <a:latin typeface="Calibri Light" panose="020F0302020204030204" pitchFamily="34" charset="0"/>
                <a:ea typeface="+mn-ea"/>
                <a:cs typeface="Calibri Light" panose="020F0302020204030204" pitchFamily="34" charset="0"/>
              </a:rPr>
              <a:t>This is an internal document which provides confidential advice and guidance to partners and staff of Deloitte LLP and its subsidiaries. It is not to be copied or made available to any other party.
</a:t>
            </a:r>
          </a:p>
        </p:txBody>
      </p:sp>
      <p:pic>
        <p:nvPicPr>
          <p:cNvPr id="15" name="Logo" descr="{&quot;templafy&quot;:{&quot;id&quot;:&quot;6733c9ee-f7ea-49f9-938f-cd32cf887151&quot;}}">
            <a:extLst>
              <a:ext uri="{FF2B5EF4-FFF2-40B4-BE49-F238E27FC236}">
                <a16:creationId xmlns:a16="http://schemas.microsoft.com/office/drawing/2014/main" id="{A76B8B82-2AD6-4674-B103-8AECAE1EC3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4359" y="462957"/>
            <a:ext cx="2286681" cy="1002312"/>
          </a:xfrm>
          <a:prstGeom prst="rect">
            <a:avLst/>
          </a:prstGeom>
        </p:spPr>
      </p:pic>
      <p:sp>
        <p:nvSpPr>
          <p:cNvPr id="5" name="text" descr="{&quot;templafy&quot;:{&quot;id&quot;:&quot;e581395f-0db5-4455-bd00-7ae88ae1c109&quot;}}" hidden="1" title="UserProfile.LegalEntity.{{Form.InternalExternal.PowerpointPrefix}}_{{DocumentLanguage}}">
            <a:extLst>
              <a:ext uri="{FF2B5EF4-FFF2-40B4-BE49-F238E27FC236}">
                <a16:creationId xmlns:a16="http://schemas.microsoft.com/office/drawing/2014/main" id="{62BCF646-8E44-D6E8-65F6-735A586E6CA3}"/>
              </a:ext>
            </a:extLst>
          </p:cNvPr>
          <p:cNvSpPr txBox="1"/>
          <p:nvPr userDrawn="1"/>
        </p:nvSpPr>
        <p:spPr>
          <a:xfrm>
            <a:off x="474359" y="2424905"/>
            <a:ext cx="7623175" cy="3999600"/>
          </a:xfrm>
          <a:prstGeom prst="rect">
            <a:avLst/>
          </a:prstGeom>
          <a:noFill/>
        </p:spPr>
        <p:txBody>
          <a:bodyPr wrap="square" lIns="0" tIns="0" rIns="0" bIns="0" rtlCol="0" anchor="b" anchorCtr="0">
            <a:noAutofit/>
          </a:bodyPr>
          <a:lstStyle/>
          <a:p>
            <a:r>
              <a:rPr lang="en-GB" sz="900" kern="1200" dirty="0">
                <a:solidFill>
                  <a:schemeClr val="tx1"/>
                </a:solidFill>
                <a:effectLst/>
                <a:latin typeface="Calibri Light" panose="020F0302020204030204" pitchFamily="34" charset="0"/>
                <a:ea typeface="+mn-ea"/>
                <a:cs typeface="Calibri Light" panose="020F0302020204030204" pitchFamily="34" charset="0"/>
              </a:rPr>
              <a:t>This publication has been written in general terms and we recommend that you obtain professional advice before acting or refraining from action on any of the contents of this publication. Deloitte LLP accepts no liability for any loss occasioned to any person acting or refraining from action as a result of any material in this publication.
Deloitte Private is the brand under which professionals in Deloitte LLP provide services to certain privately owned entities and high net worth individuals. Deloitte LLP is a limited liability partnership registered in England and Wales with registered number OC303675 and its registered office at 1 New Street Square, London, EC4A 3HQ, United Kingdom.
Deloitte LLP is the United Kingdom affiliate of Deloitte NSE LLP, a member firm of Deloitte Touche Tohmatsu Limited, a UK private company limited by guarantee ("DTTL"). DTTL and each of its member firms are legally separate and independent entities. DTTL and Deloitte NSE LLP do not provide services to clients. Please see www.deloitte.com/about to learn more about our global network of member firms.
</a:t>
            </a:r>
            <a:endParaRPr lang="en-GB"/>
          </a:p>
        </p:txBody>
      </p:sp>
      <p:sp>
        <p:nvSpPr>
          <p:cNvPr id="6" name="text" descr="{&quot;templafy&quot;:{&quot;id&quot;:&quot;772429c3-655a-45d4-9c50-a02a25eebd82&quot;}}" title="UserProfile.LegalEntity.{{Form.InternalExternal.PowerpointPrefix}}_{{DocumentLanguage}}">
            <a:extLst>
              <a:ext uri="{FF2B5EF4-FFF2-40B4-BE49-F238E27FC236}">
                <a16:creationId xmlns:a16="http://schemas.microsoft.com/office/drawing/2014/main" id="{DCA91DAB-6E34-AD89-3563-3BAF100334EA}"/>
              </a:ext>
            </a:extLst>
          </p:cNvPr>
          <p:cNvSpPr txBox="1"/>
          <p:nvPr userDrawn="1"/>
        </p:nvSpPr>
        <p:spPr>
          <a:xfrm>
            <a:off x="474359" y="2756620"/>
            <a:ext cx="7623175" cy="3999600"/>
          </a:xfrm>
          <a:prstGeom prst="rect">
            <a:avLst/>
          </a:prstGeom>
          <a:noFill/>
        </p:spPr>
        <p:txBody>
          <a:bodyPr wrap="square" lIns="0" tIns="0" rIns="0" bIns="0" rtlCol="0" anchor="b" anchorCtr="0">
            <a:noAutofit/>
          </a:bodyPr>
          <a:lstStyle/>
          <a:p>
            <a:r>
              <a:rPr lang="en-GB" sz="900" kern="1200" dirty="0">
                <a:solidFill>
                  <a:schemeClr val="tx1"/>
                </a:solidFill>
                <a:effectLst/>
                <a:latin typeface="Calibri Light" panose="020F0302020204030204" pitchFamily="34" charset="0"/>
                <a:ea typeface="+mn-ea"/>
                <a:cs typeface="Calibri Light" panose="020F0302020204030204" pitchFamily="34" charset="0"/>
              </a:rPr>
              <a:t>© 2023 Deloitte LLP. All rights reserved.</a:t>
            </a:r>
          </a:p>
        </p:txBody>
      </p:sp>
    </p:spTree>
    <p:extLst>
      <p:ext uri="{BB962C8B-B14F-4D97-AF65-F5344CB8AC3E}">
        <p14:creationId xmlns:p14="http://schemas.microsoft.com/office/powerpoint/2010/main" val="10561155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pyright">
    <p:bg>
      <p:bgPr>
        <a:solidFill>
          <a:schemeClr val="tx1"/>
        </a:solidFill>
        <a:effectLst/>
      </p:bgPr>
    </p:bg>
    <p:spTree>
      <p:nvGrpSpPr>
        <p:cNvPr id="1" name=""/>
        <p:cNvGrpSpPr/>
        <p:nvPr/>
      </p:nvGrpSpPr>
      <p:grpSpPr>
        <a:xfrm>
          <a:off x="0" y="0"/>
          <a:ext cx="0" cy="0"/>
          <a:chOff x="0" y="0"/>
          <a:chExt cx="0" cy="0"/>
        </a:xfrm>
      </p:grpSpPr>
      <p:pic>
        <p:nvPicPr>
          <p:cNvPr id="14" name="Logo_White" descr="{&quot;templafy&quot;:{&quot;id&quot;:&quot;b0686a39-34f9-4888-99a5-4abbea648208&quot;}}">
            <a:extLst>
              <a:ext uri="{FF2B5EF4-FFF2-40B4-BE49-F238E27FC236}">
                <a16:creationId xmlns:a16="http://schemas.microsoft.com/office/drawing/2014/main" id="{3264FC9A-AEDC-4C30-8A35-905CACD26D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4358" y="462957"/>
            <a:ext cx="2286683" cy="1002312"/>
          </a:xfrm>
          <a:prstGeom prst="rect">
            <a:avLst/>
          </a:prstGeom>
        </p:spPr>
      </p:pic>
      <p:sp>
        <p:nvSpPr>
          <p:cNvPr id="10" name="text" descr="{&quot;templafy&quot;:{&quot;id&quot;:&quot;fd188b26-2ae7-43f1-ab89-a2b18076b4de&quot;}}" title="UserProfile.LegalEntity.{{Form.InternalExternal.PowerpointPrefix}}_{{DocumentLanguage}}">
            <a:extLst>
              <a:ext uri="{FF2B5EF4-FFF2-40B4-BE49-F238E27FC236}">
                <a16:creationId xmlns:a16="http://schemas.microsoft.com/office/drawing/2014/main" id="{CFA40709-A77B-D128-4073-1F0459FFAD4E}"/>
              </a:ext>
            </a:extLst>
          </p:cNvPr>
          <p:cNvSpPr txBox="1"/>
          <p:nvPr userDrawn="1"/>
        </p:nvSpPr>
        <p:spPr>
          <a:xfrm>
            <a:off x="474358" y="2590763"/>
            <a:ext cx="7623175" cy="3999600"/>
          </a:xfrm>
          <a:prstGeom prst="rect">
            <a:avLst/>
          </a:prstGeom>
          <a:noFill/>
        </p:spPr>
        <p:txBody>
          <a:bodyPr wrap="square" lIns="0" tIns="0" rIns="0" bIns="0" rtlCol="0" anchor="b" anchorCtr="0">
            <a:noAutofit/>
          </a:bodyPr>
          <a:lstStyle/>
          <a:p>
            <a:r>
              <a:rPr lang="en-GB" sz="900" kern="1200" dirty="0">
                <a:solidFill>
                  <a:schemeClr val="bg1"/>
                </a:solidFill>
                <a:effectLst/>
                <a:latin typeface="Calibri Light" panose="020F0302020204030204" pitchFamily="34" charset="0"/>
                <a:ea typeface="+mn-ea"/>
                <a:cs typeface="Calibri Light" panose="020F0302020204030204" pitchFamily="34" charset="0"/>
              </a:rPr>
              <a:t>This is an internal document which provides confidential advice and guidance to partners and staff of Deloitte LLP and its subsidiaries. It is not to be copied or made available to any other party.
</a:t>
            </a:r>
          </a:p>
        </p:txBody>
      </p:sp>
      <p:sp>
        <p:nvSpPr>
          <p:cNvPr id="11" name="text" descr="{&quot;templafy&quot;:{&quot;id&quot;:&quot;937746bc-99df-4e43-9db4-580775e74072&quot;}}" hidden="1" title="UserProfile.LegalEntity.{{Form.InternalExternal.PowerpointPrefix}}_{{DocumentLanguage}}">
            <a:extLst>
              <a:ext uri="{FF2B5EF4-FFF2-40B4-BE49-F238E27FC236}">
                <a16:creationId xmlns:a16="http://schemas.microsoft.com/office/drawing/2014/main" id="{E111FBBB-3B40-EB2C-2F4F-F126D806550F}"/>
              </a:ext>
            </a:extLst>
          </p:cNvPr>
          <p:cNvSpPr txBox="1"/>
          <p:nvPr userDrawn="1"/>
        </p:nvSpPr>
        <p:spPr>
          <a:xfrm>
            <a:off x="474359" y="2424905"/>
            <a:ext cx="7623175" cy="3999600"/>
          </a:xfrm>
          <a:prstGeom prst="rect">
            <a:avLst/>
          </a:prstGeom>
          <a:noFill/>
        </p:spPr>
        <p:txBody>
          <a:bodyPr wrap="square" lIns="0" tIns="0" rIns="0" bIns="0" rtlCol="0" anchor="b" anchorCtr="0">
            <a:noAutofit/>
          </a:bodyPr>
          <a:lstStyle/>
          <a:p>
            <a:r>
              <a:rPr lang="en-GB" sz="900" kern="1200" dirty="0">
                <a:solidFill>
                  <a:schemeClr val="bg1"/>
                </a:solidFill>
                <a:effectLst/>
                <a:latin typeface="Calibri Light" panose="020F0302020204030204" pitchFamily="34" charset="0"/>
                <a:ea typeface="+mn-ea"/>
                <a:cs typeface="Calibri Light" panose="020F0302020204030204" pitchFamily="34" charset="0"/>
              </a:rPr>
              <a:t>This publication has been written in general terms and we recommend that you obtain professional advice before acting or refraining from action on any of the contents of this publication. Deloitte LLP accepts no liability for any loss occasioned to any person acting or refraining from action as a result of any material in this publication.
Deloitte Private is the brand under which professionals in Deloitte LLP provide services to certain privately owned entities and high net worth individuals. Deloitte LLP is a limited liability partnership registered in England and Wales with registered number OC303675 and its registered office at 1 New Street Square, London, EC4A 3HQ, United Kingdom.
Deloitte LLP is the United Kingdom affiliate of Deloitte NSE LLP, a member firm of Deloitte Touche Tohmatsu Limited, a UK private company limited by guarantee ("DTTL"). DTTL and each of its member firms are legally separate and independent entities. DTTL and Deloitte NSE LLP do not provide services to clients. Please see www.deloitte.com/about to learn more about our global network of member firms.
</a:t>
            </a:r>
            <a:endParaRPr lang="en-GB"/>
          </a:p>
        </p:txBody>
      </p:sp>
      <p:sp>
        <p:nvSpPr>
          <p:cNvPr id="12" name="text" descr="{&quot;templafy&quot;:{&quot;id&quot;:&quot;51bef0ce-d6a6-4599-a404-bdf2897b6463&quot;}}" title="UserProfile.LegalEntity.{{Form.InternalExternal.PowerpointPrefix}}_{{DocumentLanguage}}">
            <a:extLst>
              <a:ext uri="{FF2B5EF4-FFF2-40B4-BE49-F238E27FC236}">
                <a16:creationId xmlns:a16="http://schemas.microsoft.com/office/drawing/2014/main" id="{1FFD8E91-A3AC-40C3-E418-DBF7D3FFF5DB}"/>
              </a:ext>
            </a:extLst>
          </p:cNvPr>
          <p:cNvSpPr txBox="1"/>
          <p:nvPr userDrawn="1"/>
        </p:nvSpPr>
        <p:spPr>
          <a:xfrm>
            <a:off x="474359" y="2756620"/>
            <a:ext cx="7623175" cy="3999600"/>
          </a:xfrm>
          <a:prstGeom prst="rect">
            <a:avLst/>
          </a:prstGeom>
          <a:noFill/>
        </p:spPr>
        <p:txBody>
          <a:bodyPr wrap="square" lIns="0" tIns="0" rIns="0" bIns="0" rtlCol="0" anchor="b" anchorCtr="0">
            <a:noAutofit/>
          </a:bodyPr>
          <a:lstStyle/>
          <a:p>
            <a:r>
              <a:rPr lang="en-GB" sz="900" kern="1200" dirty="0">
                <a:solidFill>
                  <a:schemeClr val="bg1"/>
                </a:solidFill>
                <a:effectLst/>
                <a:latin typeface="Calibri Light" panose="020F0302020204030204" pitchFamily="34" charset="0"/>
                <a:ea typeface="+mn-ea"/>
                <a:cs typeface="Calibri Light" panose="020F0302020204030204" pitchFamily="34" charset="0"/>
              </a:rPr>
              <a:t>© 2023 Deloitte LLP. All rights reserved.</a:t>
            </a:r>
          </a:p>
        </p:txBody>
      </p:sp>
    </p:spTree>
    <p:extLst>
      <p:ext uri="{BB962C8B-B14F-4D97-AF65-F5344CB8AC3E}">
        <p14:creationId xmlns:p14="http://schemas.microsoft.com/office/powerpoint/2010/main" val="15839858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A">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393186EF-EDA6-4FB6-DBB5-0870ED2DE095}"/>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tx1"/>
                </a:solidFill>
                <a:latin typeface="+mj-lt"/>
              </a:defRPr>
            </a:lvl1pPr>
          </a:lstStyle>
          <a:p>
            <a:pPr lvl="0"/>
            <a:r>
              <a:rPr lang="en-GB" dirty="0"/>
              <a:t>Click to add subtitle</a:t>
            </a:r>
            <a:endParaRPr lang="en-GB"/>
          </a:p>
        </p:txBody>
      </p:sp>
      <p:sp>
        <p:nvSpPr>
          <p:cNvPr id="5" name="Title 4">
            <a:extLst>
              <a:ext uri="{FF2B5EF4-FFF2-40B4-BE49-F238E27FC236}">
                <a16:creationId xmlns:a16="http://schemas.microsoft.com/office/drawing/2014/main" id="{5A96E061-D2C3-FC25-D627-4011DE92818D}"/>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25489415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3393716" y="727595"/>
            <a:ext cx="5400000" cy="5400000"/>
          </a:xfrm>
          <a:prstGeom prst="rect">
            <a:avLst/>
          </a:prstGeom>
        </p:spPr>
        <p:txBody>
          <a:bodyPr/>
          <a:lstStyle>
            <a:lvl1pPr>
              <a:defRPr>
                <a:solidFill>
                  <a:schemeClr val="bg1"/>
                </a:solidFill>
              </a:defRPr>
            </a:lvl1pPr>
          </a:lstStyle>
          <a:p>
            <a:r>
              <a:rPr lang="en-GB" noProof="0" dirty="0"/>
              <a:t>Click icon to add picture</a:t>
            </a:r>
            <a:endParaRPr lang="en-GB"/>
          </a:p>
        </p:txBody>
      </p:sp>
      <p:pic>
        <p:nvPicPr>
          <p:cNvPr id="16" name="Logo_White" descr="{&quot;templafy&quot;:{&quot;id&quot;:&quot;32bfd0d2-d5c4-47fa-9263-e8c77dec859c&quot;}}">
            <a:extLst>
              <a:ext uri="{FF2B5EF4-FFF2-40B4-BE49-F238E27FC236}">
                <a16:creationId xmlns:a16="http://schemas.microsoft.com/office/drawing/2014/main" id="{4CBE280A-0378-4694-AA61-AAC4649964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4358" y="462957"/>
            <a:ext cx="2286683" cy="1002312"/>
          </a:xfrm>
          <a:prstGeom prst="rect">
            <a:avLst/>
          </a:prstGeom>
        </p:spPr>
      </p:pic>
      <p:sp>
        <p:nvSpPr>
          <p:cNvPr id="11" name="Title 1">
            <a:extLst>
              <a:ext uri="{FF2B5EF4-FFF2-40B4-BE49-F238E27FC236}">
                <a16:creationId xmlns:a16="http://schemas.microsoft.com/office/drawing/2014/main" id="{3D58A633-0021-4DAD-A2DA-9541178354B2}"/>
              </a:ext>
            </a:extLst>
          </p:cNvPr>
          <p:cNvSpPr>
            <a:spLocks noGrp="1"/>
          </p:cNvSpPr>
          <p:nvPr>
            <p:ph type="ctrTitle"/>
          </p:nvPr>
        </p:nvSpPr>
        <p:spPr bwMode="gray">
          <a:xfrm>
            <a:off x="275619" y="4798141"/>
            <a:ext cx="4446269" cy="1253337"/>
          </a:xfrm>
        </p:spPr>
        <p:txBody>
          <a:bodyPr anchor="t" anchorCtr="0">
            <a:noAutofit/>
          </a:bodyPr>
          <a:lstStyle>
            <a:lvl1pPr algn="l">
              <a:lnSpc>
                <a:spcPct val="100000"/>
              </a:lnSpc>
              <a:defRPr sz="2800" b="0">
                <a:solidFill>
                  <a:schemeClr val="accent1"/>
                </a:solidFill>
                <a:latin typeface="+mn-lt"/>
                <a:ea typeface="Open Sans" panose="020B0606030504020204" pitchFamily="34" charset="0"/>
                <a:cs typeface="Calibri" panose="020F0502020204030204" pitchFamily="34" charset="0"/>
              </a:defRPr>
            </a:lvl1pPr>
          </a:lstStyle>
          <a:p>
            <a:r>
              <a:rPr lang="en-GB" noProof="0" dirty="0"/>
              <a:t>Click to edit Master title style</a:t>
            </a:r>
            <a:endParaRPr lang="en-GB"/>
          </a:p>
        </p:txBody>
      </p:sp>
      <p:sp>
        <p:nvSpPr>
          <p:cNvPr id="12" name="Text Placeholder 4">
            <a:extLst>
              <a:ext uri="{FF2B5EF4-FFF2-40B4-BE49-F238E27FC236}">
                <a16:creationId xmlns:a16="http://schemas.microsoft.com/office/drawing/2014/main" id="{9195BCDD-2392-4CBF-8800-59C2AF64B3CA}"/>
              </a:ext>
            </a:extLst>
          </p:cNvPr>
          <p:cNvSpPr>
            <a:spLocks noGrp="1"/>
          </p:cNvSpPr>
          <p:nvPr>
            <p:ph type="body" sz="quarter" idx="10"/>
          </p:nvPr>
        </p:nvSpPr>
        <p:spPr>
          <a:xfrm>
            <a:off x="275619" y="6155777"/>
            <a:ext cx="4446269" cy="471053"/>
          </a:xfrm>
          <a:prstGeom prst="rect">
            <a:avLst/>
          </a:prstGeom>
        </p:spPr>
        <p:txBody>
          <a:bodyPr>
            <a:noAutofit/>
          </a:bodyPr>
          <a:lstStyle>
            <a:lvl1pPr>
              <a:spcAft>
                <a:spcPts val="0"/>
              </a:spcAft>
              <a:defRPr sz="1400">
                <a:solidFill>
                  <a:schemeClr val="bg1"/>
                </a:solidFill>
                <a:latin typeface="+mj-lt"/>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dirty="0"/>
              <a:t>Click to edit Master text styles</a:t>
            </a:r>
            <a:endParaRPr lang="en-GB"/>
          </a:p>
        </p:txBody>
      </p:sp>
    </p:spTree>
    <p:extLst>
      <p:ext uri="{BB962C8B-B14F-4D97-AF65-F5344CB8AC3E}">
        <p14:creationId xmlns:p14="http://schemas.microsoft.com/office/powerpoint/2010/main" val="315486209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B">
    <p:bg>
      <p:bgRef idx="1001">
        <a:schemeClr val="bg1"/>
      </p:bgRef>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393186EF-EDA6-4FB6-DBB5-0870ED2DE095}"/>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tx1"/>
                </a:solidFill>
                <a:latin typeface="+mj-lt"/>
              </a:defRPr>
            </a:lvl1pPr>
          </a:lstStyle>
          <a:p>
            <a:pPr lvl="0"/>
            <a:r>
              <a:rPr lang="en-GB" dirty="0"/>
              <a:t>Click to add subtitle</a:t>
            </a:r>
            <a:endParaRPr lang="en-GB"/>
          </a:p>
        </p:txBody>
      </p:sp>
      <p:sp>
        <p:nvSpPr>
          <p:cNvPr id="5" name="Title 4">
            <a:extLst>
              <a:ext uri="{FF2B5EF4-FFF2-40B4-BE49-F238E27FC236}">
                <a16:creationId xmlns:a16="http://schemas.microsoft.com/office/drawing/2014/main" id="{5A96E061-D2C3-FC25-D627-4011DE92818D}"/>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167249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8808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fullbleed">
    <p:bg bwMode="gray">
      <p:bgPr>
        <a:solidFill>
          <a:schemeClr val="tx1"/>
        </a:solidFill>
        <a:effectLst/>
      </p:bgPr>
    </p:bg>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82DE93FF-A71F-43E7-9ABE-80BFBAA5F412}"/>
              </a:ext>
            </a:extLst>
          </p:cNvPr>
          <p:cNvPicPr>
            <a:picLocks noChangeAspect="1"/>
          </p:cNvPicPr>
          <p:nvPr userDrawn="1"/>
        </p:nvPicPr>
        <p:blipFill rotWithShape="1">
          <a:blip r:embed="rId2"/>
          <a:srcRect t="2573" b="1131"/>
          <a:stretch/>
        </p:blipFill>
        <p:spPr>
          <a:xfrm>
            <a:off x="0" y="0"/>
            <a:ext cx="12277725" cy="6858000"/>
          </a:xfrm>
          <a:prstGeom prst="rect">
            <a:avLst/>
          </a:prstGeom>
        </p:spPr>
      </p:pic>
      <p:sp>
        <p:nvSpPr>
          <p:cNvPr id="11" name="Title 1">
            <a:extLst>
              <a:ext uri="{FF2B5EF4-FFF2-40B4-BE49-F238E27FC236}">
                <a16:creationId xmlns:a16="http://schemas.microsoft.com/office/drawing/2014/main" id="{3D58A633-0021-4DAD-A2DA-9541178354B2}"/>
              </a:ext>
            </a:extLst>
          </p:cNvPr>
          <p:cNvSpPr>
            <a:spLocks noGrp="1"/>
          </p:cNvSpPr>
          <p:nvPr>
            <p:ph type="ctrTitle"/>
          </p:nvPr>
        </p:nvSpPr>
        <p:spPr bwMode="gray">
          <a:xfrm>
            <a:off x="275619" y="4798141"/>
            <a:ext cx="4446269" cy="1253337"/>
          </a:xfrm>
        </p:spPr>
        <p:txBody>
          <a:bodyPr anchor="t" anchorCtr="0">
            <a:noAutofit/>
          </a:bodyPr>
          <a:lstStyle>
            <a:lvl1pPr algn="l">
              <a:lnSpc>
                <a:spcPct val="100000"/>
              </a:lnSpc>
              <a:defRPr sz="2800" b="0">
                <a:solidFill>
                  <a:schemeClr val="accent1"/>
                </a:solidFill>
                <a:latin typeface="+mn-lt"/>
                <a:ea typeface="Open Sans" panose="020B0606030504020204" pitchFamily="34" charset="0"/>
                <a:cs typeface="Calibri" panose="020F0502020204030204" pitchFamily="34" charset="0"/>
              </a:defRPr>
            </a:lvl1pPr>
          </a:lstStyle>
          <a:p>
            <a:r>
              <a:rPr lang="en-GB" noProof="0" dirty="0"/>
              <a:t>Click to edit Master title style</a:t>
            </a:r>
            <a:endParaRPr lang="en-GB"/>
          </a:p>
        </p:txBody>
      </p:sp>
      <p:sp>
        <p:nvSpPr>
          <p:cNvPr id="12" name="Text Placeholder 4">
            <a:extLst>
              <a:ext uri="{FF2B5EF4-FFF2-40B4-BE49-F238E27FC236}">
                <a16:creationId xmlns:a16="http://schemas.microsoft.com/office/drawing/2014/main" id="{9195BCDD-2392-4CBF-8800-59C2AF64B3CA}"/>
              </a:ext>
            </a:extLst>
          </p:cNvPr>
          <p:cNvSpPr>
            <a:spLocks noGrp="1"/>
          </p:cNvSpPr>
          <p:nvPr>
            <p:ph type="body" sz="quarter" idx="10"/>
          </p:nvPr>
        </p:nvSpPr>
        <p:spPr>
          <a:xfrm>
            <a:off x="275619" y="6155777"/>
            <a:ext cx="4446269" cy="471053"/>
          </a:xfrm>
          <a:prstGeom prst="rect">
            <a:avLst/>
          </a:prstGeom>
        </p:spPr>
        <p:txBody>
          <a:bodyPr>
            <a:noAutofit/>
          </a:bodyPr>
          <a:lstStyle>
            <a:lvl1pPr>
              <a:spcAft>
                <a:spcPts val="0"/>
              </a:spcAft>
              <a:defRPr sz="1400">
                <a:solidFill>
                  <a:schemeClr val="bg1"/>
                </a:solidFill>
                <a:latin typeface="+mj-lt"/>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dirty="0"/>
              <a:t>Click to edit Master text styles</a:t>
            </a:r>
            <a:endParaRPr lang="en-GB"/>
          </a:p>
        </p:txBody>
      </p:sp>
      <p:pic>
        <p:nvPicPr>
          <p:cNvPr id="16" name="Logo_White" descr="{&quot;templafy&quot;:{&quot;id&quot;:&quot;b643bbd0-5cb0-4f58-886d-3aa9f20e163c&quot;}}">
            <a:extLst>
              <a:ext uri="{FF2B5EF4-FFF2-40B4-BE49-F238E27FC236}">
                <a16:creationId xmlns:a16="http://schemas.microsoft.com/office/drawing/2014/main" id="{4CBE280A-0378-4694-AA61-AAC4649964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358" y="462957"/>
            <a:ext cx="2286683" cy="1002312"/>
          </a:xfrm>
          <a:prstGeom prst="rect">
            <a:avLst/>
          </a:prstGeom>
        </p:spPr>
      </p:pic>
    </p:spTree>
    <p:extLst>
      <p:ext uri="{BB962C8B-B14F-4D97-AF65-F5344CB8AC3E}">
        <p14:creationId xmlns:p14="http://schemas.microsoft.com/office/powerpoint/2010/main" val="1314422021"/>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normAutofit/>
          </a:bodyPr>
          <a:lstStyle>
            <a:lvl1pPr>
              <a:spcBef>
                <a:spcPts val="185"/>
              </a:spcBef>
              <a:defRPr sz="1200">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GB" dirty="0"/>
              <a:t>Click to edit Master text styles</a:t>
            </a:r>
            <a:endParaRPr lang="en-GB"/>
          </a:p>
        </p:txBody>
      </p:sp>
      <p:sp>
        <p:nvSpPr>
          <p:cNvPr id="7" name="Text Placeholder 6"/>
          <p:cNvSpPr>
            <a:spLocks noGrp="1"/>
          </p:cNvSpPr>
          <p:nvPr>
            <p:ph type="body" sz="quarter" idx="11"/>
          </p:nvPr>
        </p:nvSpPr>
        <p:spPr>
          <a:xfrm>
            <a:off x="525586" y="1700214"/>
            <a:ext cx="2766255" cy="4656835"/>
          </a:xfrm>
        </p:spPr>
        <p:txBody>
          <a:bodyPr>
            <a:normAutofit/>
          </a:bodyPr>
          <a:lstStyle>
            <a:lvl1pPr>
              <a:spcBef>
                <a:spcPts val="0"/>
              </a:spcBef>
              <a:spcAft>
                <a:spcPts val="554"/>
              </a:spcAft>
              <a:defRPr sz="1400"/>
            </a:lvl1pPr>
            <a:lvl2pPr>
              <a:spcBef>
                <a:spcPts val="277"/>
              </a:spcBef>
              <a:defRPr/>
            </a:lvl2pPr>
            <a:lvl3pPr>
              <a:spcBef>
                <a:spcPts val="277"/>
              </a:spcBef>
              <a:defRPr/>
            </a:lvl3pPr>
            <a:lvl4pPr>
              <a:spcBef>
                <a:spcPts val="277"/>
              </a:spcBef>
              <a:defRPr/>
            </a:lvl4pPr>
            <a:lvl5pPr>
              <a:spcBef>
                <a:spcPts val="277"/>
              </a:spcBef>
              <a:defRPr/>
            </a:lvl5pPr>
          </a:lstStyle>
          <a:p>
            <a:pPr lvl="0"/>
            <a:r>
              <a:rPr lang="en-GB" dirty="0"/>
              <a:t>Click to edit Master text styles</a:t>
            </a:r>
            <a:endParaRPr lang="en-GB"/>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Tree>
    <p:extLst>
      <p:ext uri="{BB962C8B-B14F-4D97-AF65-F5344CB8AC3E}">
        <p14:creationId xmlns:p14="http://schemas.microsoft.com/office/powerpoint/2010/main" val="1128126015"/>
      </p:ext>
    </p:extLst>
  </p:cSld>
  <p:clrMapOvr>
    <a:masterClrMapping/>
  </p:clrMapOvr>
  <p:transition>
    <p:fade/>
  </p:transition>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182880" tIns="182880" rIns="182880" bIns="182880" rtlCol="0">
            <a:normAutofit/>
          </a:bodyPr>
          <a:lstStyle>
            <a:lvl1pPr>
              <a:defRPr>
                <a:latin typeface="+mj-lt"/>
              </a:defRPr>
            </a:lvl1pPr>
            <a:lvl2pPr>
              <a:defRPr>
                <a:latin typeface="+mj-lt"/>
              </a:defRPr>
            </a:lvl2pPr>
            <a:lvl3pPr>
              <a:defRPr>
                <a:latin typeface="+mn-lt"/>
              </a:defRPr>
            </a:lvl3pPr>
            <a:lvl4pPr>
              <a:defRPr>
                <a:latin typeface="+mn-lt"/>
              </a:defRPr>
            </a:lvl4pPr>
            <a:lvl5pPr>
              <a:defRPr>
                <a:latin typeface="+mn-lt"/>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p>
        </p:txBody>
      </p:sp>
      <p:sp>
        <p:nvSpPr>
          <p:cNvPr id="4" name="Text Placeholder 8">
            <a:extLst>
              <a:ext uri="{FF2B5EF4-FFF2-40B4-BE49-F238E27FC236}">
                <a16:creationId xmlns:a16="http://schemas.microsoft.com/office/drawing/2014/main" id="{32D9F8E6-4634-4128-96B3-16DEAB1925F6}"/>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tx1"/>
                </a:solidFill>
                <a:latin typeface="+mj-lt"/>
              </a:defRPr>
            </a:lvl1pPr>
          </a:lstStyle>
          <a:p>
            <a:pPr lvl="0"/>
            <a:r>
              <a:rPr lang="en-GB" dirty="0"/>
              <a:t>Click to add subtitle</a:t>
            </a:r>
            <a:endParaRPr lang="en-GB"/>
          </a:p>
        </p:txBody>
      </p:sp>
      <p:sp>
        <p:nvSpPr>
          <p:cNvPr id="5" name="Title 1">
            <a:extLst>
              <a:ext uri="{FF2B5EF4-FFF2-40B4-BE49-F238E27FC236}">
                <a16:creationId xmlns:a16="http://schemas.microsoft.com/office/drawing/2014/main" id="{BC973D8F-8952-4940-97C1-FF03EA558E14}"/>
              </a:ext>
            </a:extLst>
          </p:cNvPr>
          <p:cNvSpPr>
            <a:spLocks noGrp="1"/>
          </p:cNvSpPr>
          <p:nvPr>
            <p:ph type="title" hasCustomPrompt="1"/>
          </p:nvPr>
        </p:nvSpPr>
        <p:spPr>
          <a:xfrm>
            <a:off x="501651" y="307341"/>
            <a:ext cx="11188700" cy="439317"/>
          </a:xfrm>
        </p:spPr>
        <p:txBody>
          <a:bodyPr>
            <a:noAutofit/>
          </a:bodyPr>
          <a:lstStyle>
            <a:lvl1pPr>
              <a:defRPr>
                <a:solidFill>
                  <a:schemeClr val="tx1"/>
                </a:solidFill>
              </a:defRPr>
            </a:lvl1pPr>
          </a:lstStyle>
          <a:p>
            <a:r>
              <a:rPr lang="en-GB" dirty="0"/>
              <a:t>Click to add title</a:t>
            </a:r>
            <a:endParaRPr lang="en-GB"/>
          </a:p>
        </p:txBody>
      </p:sp>
    </p:spTree>
    <p:extLst>
      <p:ext uri="{BB962C8B-B14F-4D97-AF65-F5344CB8AC3E}">
        <p14:creationId xmlns:p14="http://schemas.microsoft.com/office/powerpoint/2010/main" val="1071452732"/>
      </p:ext>
    </p:extLst>
  </p:cSld>
  <p:clrMapOvr>
    <a:masterClrMapping/>
  </p:clrMapOvr>
  <p:transition>
    <p:fade/>
  </p:transition>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mp; 1 column text_black">
    <p:bg>
      <p:bgPr>
        <a:solidFill>
          <a:schemeClr val="tx1"/>
        </a:solidFill>
        <a:effectLst/>
      </p:bgPr>
    </p:bg>
    <p:spTree>
      <p:nvGrpSpPr>
        <p:cNvPr id="1" name=""/>
        <p:cNvGrpSpPr/>
        <p:nvPr/>
      </p:nvGrpSpPr>
      <p:grpSpPr>
        <a:xfrm>
          <a:off x="0" y="0"/>
          <a:ext cx="0" cy="0"/>
          <a:chOff x="0" y="0"/>
          <a:chExt cx="0" cy="0"/>
        </a:xfrm>
      </p:grpSpPr>
      <p:sp>
        <p:nvSpPr>
          <p:cNvPr id="8" name="Text Placeholder 18"/>
          <p:cNvSpPr>
            <a:spLocks noGrp="1"/>
          </p:cNvSpPr>
          <p:nvPr>
            <p:ph idx="1"/>
          </p:nvPr>
        </p:nvSpPr>
        <p:spPr>
          <a:xfrm>
            <a:off x="501651" y="1700213"/>
            <a:ext cx="11165416" cy="4678986"/>
          </a:xfrm>
          <a:prstGeom prst="rect">
            <a:avLst/>
          </a:prstGeom>
        </p:spPr>
        <p:txBody>
          <a:bodyPr vert="horz" lIns="182880" tIns="182880" rIns="182880" bIns="182880" rtlCol="0">
            <a:normAutofit/>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p>
        </p:txBody>
      </p:sp>
      <p:sp>
        <p:nvSpPr>
          <p:cNvPr id="7" name="TextBox 6">
            <a:extLst>
              <a:ext uri="{FF2B5EF4-FFF2-40B4-BE49-F238E27FC236}">
                <a16:creationId xmlns:a16="http://schemas.microsoft.com/office/drawing/2014/main" id="{05BE989B-C09B-4026-9E62-E689E5CE0890}"/>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GB"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GB" sz="900" noProof="0" dirty="0">
              <a:solidFill>
                <a:schemeClr val="bg1"/>
              </a:solidFill>
              <a:latin typeface="Calibri" panose="020F0502020204030204" pitchFamily="34" charset="0"/>
              <a:cs typeface="Calibri" panose="020F0502020204030204" pitchFamily="34" charset="0"/>
            </a:endParaRPr>
          </a:p>
        </p:txBody>
      </p:sp>
      <p:sp>
        <p:nvSpPr>
          <p:cNvPr id="10" name="Text Placeholder 8">
            <a:extLst>
              <a:ext uri="{FF2B5EF4-FFF2-40B4-BE49-F238E27FC236}">
                <a16:creationId xmlns:a16="http://schemas.microsoft.com/office/drawing/2014/main" id="{AFAEB9C6-EEC7-4CE3-A115-01EDDAA0B38B}"/>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bg1"/>
                </a:solidFill>
                <a:latin typeface="+mj-lt"/>
              </a:defRPr>
            </a:lvl1pPr>
          </a:lstStyle>
          <a:p>
            <a:pPr lvl="0"/>
            <a:r>
              <a:rPr lang="en-GB" dirty="0"/>
              <a:t>Click to add subtitle</a:t>
            </a:r>
            <a:endParaRPr lang="en-GB"/>
          </a:p>
        </p:txBody>
      </p:sp>
      <p:sp>
        <p:nvSpPr>
          <p:cNvPr id="11" name="Title 1">
            <a:extLst>
              <a:ext uri="{FF2B5EF4-FFF2-40B4-BE49-F238E27FC236}">
                <a16:creationId xmlns:a16="http://schemas.microsoft.com/office/drawing/2014/main" id="{81EB5EAE-D4BA-458F-9214-BCD68B9EFB5F}"/>
              </a:ext>
            </a:extLst>
          </p:cNvPr>
          <p:cNvSpPr>
            <a:spLocks noGrp="1"/>
          </p:cNvSpPr>
          <p:nvPr>
            <p:ph type="title" hasCustomPrompt="1"/>
          </p:nvPr>
        </p:nvSpPr>
        <p:spPr>
          <a:xfrm>
            <a:off x="501651" y="307341"/>
            <a:ext cx="11188700" cy="439317"/>
          </a:xfrm>
        </p:spPr>
        <p:txBody>
          <a:bodyPr>
            <a:noAutofit/>
          </a:bodyPr>
          <a:lstStyle>
            <a:lvl1pPr>
              <a:defRPr>
                <a:solidFill>
                  <a:schemeClr val="bg1"/>
                </a:solidFill>
              </a:defRPr>
            </a:lvl1pPr>
          </a:lstStyle>
          <a:p>
            <a:r>
              <a:rPr lang="en-GB" dirty="0"/>
              <a:t>Click to add title</a:t>
            </a:r>
            <a:endParaRPr lang="en-GB"/>
          </a:p>
        </p:txBody>
      </p:sp>
    </p:spTree>
    <p:extLst>
      <p:ext uri="{BB962C8B-B14F-4D97-AF65-F5344CB8AC3E}">
        <p14:creationId xmlns:p14="http://schemas.microsoft.com/office/powerpoint/2010/main" val="21248835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atin typeface="+mj-lt"/>
              </a:defRPr>
            </a:lvl1pPr>
            <a:lvl2pPr>
              <a:tabLst>
                <a:tab pos="5029200" algn="r"/>
              </a:tabLst>
              <a:defRPr>
                <a:latin typeface="+mj-lt"/>
              </a:defRPr>
            </a:lvl2pPr>
            <a:lvl3pPr>
              <a:tabLst>
                <a:tab pos="5029200" algn="r"/>
              </a:tabLst>
              <a:defRPr>
                <a:latin typeface="+mj-lt"/>
              </a:defRPr>
            </a:lvl3pPr>
            <a:lvl4pPr>
              <a:tabLst>
                <a:tab pos="5029200" algn="r"/>
              </a:tabLst>
              <a:defRPr>
                <a:latin typeface="+mj-lt"/>
              </a:defRPr>
            </a:lvl4pPr>
            <a:lvl5pPr>
              <a:tabLst>
                <a:tab pos="5029200" algn="r"/>
              </a:tabLst>
              <a:defRPr baseline="0">
                <a:latin typeface="+mj-lt"/>
              </a:defRPr>
            </a:lvl5p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atin typeface="+mj-lt"/>
              </a:defRPr>
            </a:lvl1pPr>
            <a:lvl2pPr>
              <a:tabLst>
                <a:tab pos="5029200" algn="r"/>
              </a:tabLst>
              <a:defRPr>
                <a:latin typeface="+mj-lt"/>
              </a:defRPr>
            </a:lvl2pPr>
            <a:lvl3pPr>
              <a:tabLst>
                <a:tab pos="5029200" algn="r"/>
              </a:tabLst>
              <a:defRPr>
                <a:latin typeface="+mj-lt"/>
              </a:defRPr>
            </a:lvl3pPr>
            <a:lvl4pPr>
              <a:tabLst>
                <a:tab pos="5029200" algn="r"/>
              </a:tabLst>
              <a:defRPr>
                <a:latin typeface="+mj-lt"/>
              </a:defRPr>
            </a:lvl4pPr>
            <a:lvl5pPr>
              <a:tabLst>
                <a:tab pos="5029200" algn="r"/>
              </a:tabLst>
              <a:defRPr baseline="0">
                <a:latin typeface="+mj-lt"/>
              </a:defRPr>
            </a:lvl5p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p:txBody>
      </p:sp>
      <p:sp>
        <p:nvSpPr>
          <p:cNvPr id="6" name="Text Placeholder 8">
            <a:extLst>
              <a:ext uri="{FF2B5EF4-FFF2-40B4-BE49-F238E27FC236}">
                <a16:creationId xmlns:a16="http://schemas.microsoft.com/office/drawing/2014/main" id="{4DCDB4B1-C63A-4B29-823B-963532F62330}"/>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tx1"/>
                </a:solidFill>
                <a:latin typeface="+mj-lt"/>
              </a:defRPr>
            </a:lvl1pPr>
          </a:lstStyle>
          <a:p>
            <a:pPr lvl="0"/>
            <a:r>
              <a:rPr lang="en-GB" dirty="0"/>
              <a:t>Click to add subtitle</a:t>
            </a:r>
            <a:endParaRPr lang="en-GB"/>
          </a:p>
        </p:txBody>
      </p:sp>
      <p:sp>
        <p:nvSpPr>
          <p:cNvPr id="7" name="Title 1">
            <a:extLst>
              <a:ext uri="{FF2B5EF4-FFF2-40B4-BE49-F238E27FC236}">
                <a16:creationId xmlns:a16="http://schemas.microsoft.com/office/drawing/2014/main" id="{5E4A4F27-72C0-49F9-A37D-C04DED18A3F6}"/>
              </a:ext>
            </a:extLst>
          </p:cNvPr>
          <p:cNvSpPr>
            <a:spLocks noGrp="1"/>
          </p:cNvSpPr>
          <p:nvPr>
            <p:ph type="title" hasCustomPrompt="1"/>
          </p:nvPr>
        </p:nvSpPr>
        <p:spPr>
          <a:xfrm>
            <a:off x="501651" y="307341"/>
            <a:ext cx="11188700" cy="439317"/>
          </a:xfrm>
        </p:spPr>
        <p:txBody>
          <a:bodyPr>
            <a:noAutofit/>
          </a:bodyPr>
          <a:lstStyle>
            <a:lvl1pPr>
              <a:defRPr>
                <a:solidFill>
                  <a:schemeClr val="tx1"/>
                </a:solidFill>
              </a:defRPr>
            </a:lvl1pPr>
          </a:lstStyle>
          <a:p>
            <a:r>
              <a:rPr lang="en-GB" dirty="0"/>
              <a:t>Click to add title</a:t>
            </a:r>
            <a:endParaRPr lang="en-GB"/>
          </a:p>
        </p:txBody>
      </p:sp>
    </p:spTree>
    <p:extLst>
      <p:ext uri="{BB962C8B-B14F-4D97-AF65-F5344CB8AC3E}">
        <p14:creationId xmlns:p14="http://schemas.microsoft.com/office/powerpoint/2010/main" val="6643482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content">
    <p:bg>
      <p:bgPr>
        <a:solidFill>
          <a:schemeClr val="tx1"/>
        </a:solidFill>
        <a:effectLst/>
      </p:bgPr>
    </p:bg>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solidFill>
                  <a:schemeClr val="bg1"/>
                </a:solidFill>
                <a:latin typeface="+mj-lt"/>
              </a:defRPr>
            </a:lvl1pPr>
            <a:lvl2pPr>
              <a:tabLst>
                <a:tab pos="5029200" algn="r"/>
              </a:tabLst>
              <a:defRPr>
                <a:solidFill>
                  <a:schemeClr val="bg1"/>
                </a:solidFill>
                <a:latin typeface="+mj-lt"/>
              </a:defRPr>
            </a:lvl2pPr>
            <a:lvl3pPr>
              <a:tabLst>
                <a:tab pos="5029200" algn="r"/>
              </a:tabLst>
              <a:defRPr>
                <a:solidFill>
                  <a:schemeClr val="bg1"/>
                </a:solidFill>
                <a:latin typeface="+mj-lt"/>
              </a:defRPr>
            </a:lvl3pPr>
            <a:lvl4pPr>
              <a:tabLst>
                <a:tab pos="5029200" algn="r"/>
              </a:tabLst>
              <a:defRPr>
                <a:solidFill>
                  <a:schemeClr val="bg1"/>
                </a:solidFill>
                <a:latin typeface="+mj-lt"/>
              </a:defRPr>
            </a:lvl4pPr>
            <a:lvl5pPr>
              <a:tabLst>
                <a:tab pos="5029200" algn="r"/>
              </a:tabLst>
              <a:defRPr baseline="0">
                <a:solidFill>
                  <a:schemeClr val="bg1"/>
                </a:solidFill>
                <a:latin typeface="+mj-lt"/>
              </a:defRPr>
            </a:lvl5p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solidFill>
                  <a:schemeClr val="bg1"/>
                </a:solidFill>
                <a:latin typeface="+mj-lt"/>
              </a:defRPr>
            </a:lvl1pPr>
            <a:lvl2pPr>
              <a:tabLst>
                <a:tab pos="5029200" algn="r"/>
              </a:tabLst>
              <a:defRPr>
                <a:solidFill>
                  <a:schemeClr val="bg1"/>
                </a:solidFill>
                <a:latin typeface="+mj-lt"/>
              </a:defRPr>
            </a:lvl2pPr>
            <a:lvl3pPr>
              <a:tabLst>
                <a:tab pos="5029200" algn="r"/>
              </a:tabLst>
              <a:defRPr>
                <a:solidFill>
                  <a:schemeClr val="bg1"/>
                </a:solidFill>
                <a:latin typeface="+mj-lt"/>
              </a:defRPr>
            </a:lvl3pPr>
            <a:lvl4pPr>
              <a:tabLst>
                <a:tab pos="5029200" algn="r"/>
              </a:tabLst>
              <a:defRPr>
                <a:solidFill>
                  <a:schemeClr val="bg1"/>
                </a:solidFill>
                <a:latin typeface="+mj-lt"/>
              </a:defRPr>
            </a:lvl4pPr>
            <a:lvl5pPr>
              <a:tabLst>
                <a:tab pos="5029200" algn="r"/>
              </a:tabLst>
              <a:defRPr baseline="0">
                <a:solidFill>
                  <a:schemeClr val="bg1"/>
                </a:solidFill>
                <a:latin typeface="+mj-lt"/>
              </a:defRPr>
            </a:lvl5p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p:txBody>
      </p:sp>
      <p:sp>
        <p:nvSpPr>
          <p:cNvPr id="12" name="Text Placeholder 8">
            <a:extLst>
              <a:ext uri="{FF2B5EF4-FFF2-40B4-BE49-F238E27FC236}">
                <a16:creationId xmlns:a16="http://schemas.microsoft.com/office/drawing/2014/main" id="{BA6528BD-037F-45AA-A159-CE3F98B4ACB2}"/>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bg1"/>
                </a:solidFill>
                <a:latin typeface="+mj-lt"/>
              </a:defRPr>
            </a:lvl1pPr>
          </a:lstStyle>
          <a:p>
            <a:pPr lvl="0"/>
            <a:r>
              <a:rPr lang="en-GB" dirty="0"/>
              <a:t>Click to add subtitle</a:t>
            </a:r>
            <a:endParaRPr lang="en-GB"/>
          </a:p>
        </p:txBody>
      </p:sp>
      <p:sp>
        <p:nvSpPr>
          <p:cNvPr id="13" name="Title 1">
            <a:extLst>
              <a:ext uri="{FF2B5EF4-FFF2-40B4-BE49-F238E27FC236}">
                <a16:creationId xmlns:a16="http://schemas.microsoft.com/office/drawing/2014/main" id="{4245CD9C-6D63-4D06-BE78-06F0395CA23C}"/>
              </a:ext>
            </a:extLst>
          </p:cNvPr>
          <p:cNvSpPr>
            <a:spLocks noGrp="1"/>
          </p:cNvSpPr>
          <p:nvPr>
            <p:ph type="title" hasCustomPrompt="1"/>
          </p:nvPr>
        </p:nvSpPr>
        <p:spPr>
          <a:xfrm>
            <a:off x="501651" y="307341"/>
            <a:ext cx="11188700" cy="439317"/>
          </a:xfrm>
        </p:spPr>
        <p:txBody>
          <a:bodyPr>
            <a:noAutofit/>
          </a:bodyPr>
          <a:lstStyle>
            <a:lvl1pPr>
              <a:defRPr>
                <a:solidFill>
                  <a:schemeClr val="bg1"/>
                </a:solidFill>
                <a:latin typeface="+mj-lt"/>
              </a:defRPr>
            </a:lvl1pPr>
          </a:lstStyle>
          <a:p>
            <a:r>
              <a:rPr lang="en-GB" dirty="0"/>
              <a:t>Click to add title</a:t>
            </a:r>
            <a:endParaRPr lang="en-GB"/>
          </a:p>
        </p:txBody>
      </p:sp>
    </p:spTree>
    <p:extLst>
      <p:ext uri="{BB962C8B-B14F-4D97-AF65-F5344CB8AC3E}">
        <p14:creationId xmlns:p14="http://schemas.microsoft.com/office/powerpoint/2010/main" val="4951859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182880" tIns="182880" rIns="182880" bIns="182880" rtlCol="0">
            <a:norm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Text Placeholder 8">
            <a:extLst>
              <a:ext uri="{FF2B5EF4-FFF2-40B4-BE49-F238E27FC236}">
                <a16:creationId xmlns:a16="http://schemas.microsoft.com/office/drawing/2014/main" id="{8E194C63-94ED-4C93-8D7D-F70B2B70705A}"/>
              </a:ext>
            </a:extLst>
          </p:cNvPr>
          <p:cNvSpPr>
            <a:spLocks noGrp="1"/>
          </p:cNvSpPr>
          <p:nvPr>
            <p:ph type="body" sz="quarter" idx="13" hasCustomPrompt="1"/>
          </p:nvPr>
        </p:nvSpPr>
        <p:spPr>
          <a:xfrm>
            <a:off x="501651" y="837476"/>
            <a:ext cx="11162349" cy="439317"/>
          </a:xfrm>
          <a:prstGeom prst="rect">
            <a:avLst/>
          </a:prstGeom>
        </p:spPr>
        <p:txBody>
          <a:bodyPr lIns="182880" tIns="182880" rIns="182880" bIns="182880">
            <a:noAutofit/>
          </a:bodyPr>
          <a:lstStyle>
            <a:lvl1pPr marL="0" indent="0">
              <a:buNone/>
              <a:defRPr sz="1800" b="0">
                <a:solidFill>
                  <a:schemeClr val="tx1"/>
                </a:solidFill>
                <a:latin typeface="+mj-lt"/>
              </a:defRPr>
            </a:lvl1pPr>
          </a:lstStyle>
          <a:p>
            <a:pPr lvl="0"/>
            <a:r>
              <a:rPr lang="en-GB" dirty="0"/>
              <a:t>Click to add subtitle</a:t>
            </a:r>
            <a:endParaRPr lang="en-GB"/>
          </a:p>
        </p:txBody>
      </p:sp>
      <p:sp>
        <p:nvSpPr>
          <p:cNvPr id="11" name="Title 1">
            <a:extLst>
              <a:ext uri="{FF2B5EF4-FFF2-40B4-BE49-F238E27FC236}">
                <a16:creationId xmlns:a16="http://schemas.microsoft.com/office/drawing/2014/main" id="{41E21696-F330-4A4F-A061-2D991F26CC9C}"/>
              </a:ext>
            </a:extLst>
          </p:cNvPr>
          <p:cNvSpPr>
            <a:spLocks noGrp="1"/>
          </p:cNvSpPr>
          <p:nvPr>
            <p:ph type="title" hasCustomPrompt="1"/>
          </p:nvPr>
        </p:nvSpPr>
        <p:spPr>
          <a:xfrm>
            <a:off x="501651" y="307341"/>
            <a:ext cx="11188700" cy="439317"/>
          </a:xfrm>
        </p:spPr>
        <p:txBody>
          <a:bodyPr>
            <a:noAutofit/>
          </a:bodyPr>
          <a:lstStyle>
            <a:lvl1pPr>
              <a:defRPr>
                <a:solidFill>
                  <a:schemeClr val="tx1"/>
                </a:solidFill>
              </a:defRPr>
            </a:lvl1pPr>
          </a:lstStyle>
          <a:p>
            <a:r>
              <a:rPr lang="en-GB" dirty="0"/>
              <a:t>Click to add title</a:t>
            </a:r>
            <a:endParaRPr lang="en-GB"/>
          </a:p>
        </p:txBody>
      </p:sp>
    </p:spTree>
    <p:extLst>
      <p:ext uri="{BB962C8B-B14F-4D97-AF65-F5344CB8AC3E}">
        <p14:creationId xmlns:p14="http://schemas.microsoft.com/office/powerpoint/2010/main" val="11253227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ext uri="{D42A27DB-BD31-4B8C-83A1-F6EECF244321}">
                <p14:modId xmlns:p14="http://schemas.microsoft.com/office/powerpoint/2010/main" val="363657335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0" y="321339"/>
            <a:ext cx="11188700" cy="432000"/>
          </a:xfrm>
          <a:prstGeom prst="rect">
            <a:avLst/>
          </a:prstGeom>
        </p:spPr>
        <p:txBody>
          <a:bodyPr vert="horz" lIns="182880" tIns="182880" rIns="182880" bIns="182880" rtlCol="0" anchor="t" anchorCtr="0">
            <a:noAutofit/>
          </a:bodyPr>
          <a:lstStyle/>
          <a:p>
            <a:r>
              <a:rPr lang="en-GB" noProof="0" dirty="0"/>
              <a:t>Click to edit Master title style</a:t>
            </a:r>
            <a:endParaRPr lang="en-GB"/>
          </a:p>
        </p:txBody>
      </p:sp>
      <p:sp>
        <p:nvSpPr>
          <p:cNvPr id="19" name="Text Placeholder 18"/>
          <p:cNvSpPr>
            <a:spLocks noGrp="1"/>
          </p:cNvSpPr>
          <p:nvPr>
            <p:ph type="body" idx="1"/>
          </p:nvPr>
        </p:nvSpPr>
        <p:spPr>
          <a:xfrm>
            <a:off x="501650" y="1665289"/>
            <a:ext cx="11188700" cy="4716462"/>
          </a:xfrm>
          <a:prstGeom prst="rect">
            <a:avLst/>
          </a:prstGeom>
        </p:spPr>
        <p:txBody>
          <a:bodyPr vert="horz" lIns="182880" tIns="182880" rIns="182880" bIns="182880" rtlCol="0">
            <a:normAutofit/>
          </a:body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GB"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GB" sz="9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0363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812" r:id="rId3"/>
    <p:sldLayoutId id="2147483763" r:id="rId4"/>
    <p:sldLayoutId id="2147483766" r:id="rId5"/>
    <p:sldLayoutId id="2147483767" r:id="rId6"/>
    <p:sldLayoutId id="2147483771" r:id="rId7"/>
    <p:sldLayoutId id="2147483775" r:id="rId8"/>
    <p:sldLayoutId id="2147483785" r:id="rId9"/>
    <p:sldLayoutId id="2147483814" r:id="rId10"/>
    <p:sldLayoutId id="2147483681" r:id="rId11"/>
    <p:sldLayoutId id="2147483815" r:id="rId12"/>
    <p:sldLayoutId id="2147483808" r:id="rId13"/>
    <p:sldLayoutId id="2147483816" r:id="rId14"/>
    <p:sldLayoutId id="2147483811" r:id="rId15"/>
    <p:sldLayoutId id="2147483810" r:id="rId16"/>
    <p:sldLayoutId id="2147483806" r:id="rId17"/>
    <p:sldLayoutId id="2147483807" r:id="rId18"/>
    <p:sldLayoutId id="2147483817" r:id="rId19"/>
    <p:sldLayoutId id="2147483819" r:id="rId20"/>
    <p:sldLayoutId id="2147483818" r:id="rId21"/>
  </p:sldLayoutIdLst>
  <p:transition>
    <p:fade/>
  </p:transition>
  <p:hf hdr="0" dt="0"/>
  <p:txStyles>
    <p:titleStyle>
      <a:lvl1pPr algn="l" defTabSz="914400" rtl="0" eaLnBrk="1" latinLnBrk="0" hangingPunct="1">
        <a:spcBef>
          <a:spcPct val="0"/>
        </a:spcBef>
        <a:buNone/>
        <a:defRPr sz="2400" kern="1200">
          <a:solidFill>
            <a:schemeClr val="tx1"/>
          </a:solidFill>
          <a:latin typeface="+mj-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400" b="0" kern="1200">
          <a:solidFill>
            <a:schemeClr val="tx1"/>
          </a:solidFill>
          <a:latin typeface="+mj-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4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4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4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4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23" pos="5098" userDrawn="1">
          <p15:clr>
            <a:srgbClr val="F26B43"/>
          </p15:clr>
        </p15:guide>
        <p15:guide id="24" orient="horz" pos="2160" userDrawn="1">
          <p15:clr>
            <a:srgbClr val="F26B43"/>
          </p15:clr>
        </p15:guide>
        <p15:guide id="25" orient="horz" pos="3968" userDrawn="1">
          <p15:clr>
            <a:srgbClr val="F26B43"/>
          </p15:clr>
        </p15:guide>
        <p15:guide id="26" pos="296" userDrawn="1">
          <p15:clr>
            <a:srgbClr val="F26B43"/>
          </p15:clr>
        </p15:guide>
        <p15:guide id="27" pos="7384" userDrawn="1">
          <p15:clr>
            <a:srgbClr val="F26B43"/>
          </p15:clr>
        </p15:guide>
        <p15:guide id="28" orient="horz" pos="1071" userDrawn="1">
          <p15:clr>
            <a:srgbClr val="F26B43"/>
          </p15:clr>
        </p15:guide>
        <p15:guide id="29" orient="horz" pos="245" userDrawn="1">
          <p15:clr>
            <a:srgbClr val="F26B43"/>
          </p15:clr>
        </p15:guide>
        <p15:guide id="30" orient="horz" pos="4081" userDrawn="1">
          <p15:clr>
            <a:srgbClr val="F26B43"/>
          </p15:clr>
        </p15:guide>
        <p15:guide id="31" pos="4986" userDrawn="1">
          <p15:clr>
            <a:srgbClr val="F26B43"/>
          </p15:clr>
        </p15:guide>
        <p15:guide id="32" pos="1382" userDrawn="1">
          <p15:clr>
            <a:srgbClr val="F26B43"/>
          </p15:clr>
        </p15:guide>
        <p15:guide id="33" pos="1496" userDrawn="1">
          <p15:clr>
            <a:srgbClr val="F26B43"/>
          </p15:clr>
        </p15:guide>
        <p15:guide id="34" pos="2581" userDrawn="1">
          <p15:clr>
            <a:srgbClr val="F26B43"/>
          </p15:clr>
        </p15:guide>
        <p15:guide id="35" pos="2695" userDrawn="1">
          <p15:clr>
            <a:srgbClr val="F26B43"/>
          </p15:clr>
        </p15:guide>
        <p15:guide id="36" pos="6185" userDrawn="1">
          <p15:clr>
            <a:srgbClr val="F26B43"/>
          </p15:clr>
        </p15:guide>
        <p15:guide id="37" pos="3783" userDrawn="1">
          <p15:clr>
            <a:srgbClr val="F26B43"/>
          </p15:clr>
        </p15:guide>
        <p15:guide id="38" pos="3896" userDrawn="1">
          <p15:clr>
            <a:srgbClr val="F26B43"/>
          </p15:clr>
        </p15:guide>
        <p15:guide id="39" pos="3840" userDrawn="1">
          <p15:clr>
            <a:srgbClr val="F26B43"/>
          </p15:clr>
        </p15:guide>
        <p15:guide id="40" pos="6299" userDrawn="1">
          <p15:clr>
            <a:srgbClr val="F26B43"/>
          </p15:clr>
        </p15:guide>
        <p15:guide id="41" orient="horz" pos="1049" userDrawn="1">
          <p15:clr>
            <a:srgbClr val="F26B43"/>
          </p15:clr>
        </p15:guide>
        <p15:guide id="42" orient="horz" pos="641" userDrawn="1">
          <p15:clr>
            <a:srgbClr val="F26B43"/>
          </p15:clr>
        </p15:guide>
        <p15:guide id="4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7.xml"/><Relationship Id="rId1" Type="http://schemas.openxmlformats.org/officeDocument/2006/relationships/customXml" Target="../../customXml/item6.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9.xml"/><Relationship Id="rId1" Type="http://schemas.openxmlformats.org/officeDocument/2006/relationships/customXml" Target="../../customXml/item8.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13.xml"/><Relationship Id="rId1" Type="http://schemas.openxmlformats.org/officeDocument/2006/relationships/customXml" Target="../../customXml/item12.xml"/><Relationship Id="rId6" Type="http://schemas.openxmlformats.org/officeDocument/2006/relationships/image" Target="../media/image7.jpg"/><Relationship Id="rId5" Type="http://schemas.openxmlformats.org/officeDocument/2006/relationships/image" Target="../media/image23.jpg"/><Relationship Id="rId4"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11.xml"/><Relationship Id="rId1" Type="http://schemas.openxmlformats.org/officeDocument/2006/relationships/customXml" Target="../../customXml/item10.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72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4387174"/>
            <a:ext cx="4416356" cy="2470826"/>
          </a:xfrm>
          <a:blipFill dpi="0" rotWithShape="1">
            <a:blip r:embed="rId6">
              <a:alphaModFix amt="5000"/>
            </a:blip>
            <a:srcRect/>
            <a:stretch>
              <a:fillRect/>
            </a:stretch>
          </a:blipFill>
        </p:spPr>
        <p:txBody>
          <a:bodyPr anchor="b" anchorCtr="0">
            <a:noAutofit/>
          </a:bodyPr>
          <a:lstStyle/>
          <a:p>
            <a:r>
              <a:rPr lang="en-GB" sz="6600" dirty="0">
                <a:solidFill>
                  <a:srgbClr val="ED8B00"/>
                </a:solidFill>
              </a:rPr>
              <a:t>Flight Delay Analytics</a:t>
            </a:r>
          </a:p>
        </p:txBody>
      </p:sp>
    </p:spTree>
    <p:custDataLst>
      <p:custData r:id="rId1"/>
      <p:custData r:id="rId2"/>
    </p:custDataLst>
    <p:extLst>
      <p:ext uri="{BB962C8B-B14F-4D97-AF65-F5344CB8AC3E}">
        <p14:creationId xmlns:p14="http://schemas.microsoft.com/office/powerpoint/2010/main" val="489825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7776753" y="1367611"/>
            <a:ext cx="3913598" cy="4726802"/>
          </a:xfrm>
        </p:spPr>
        <p:txBody>
          <a:bodyPr>
            <a:normAutofit/>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rPr>
              <a:t>The worst days of the week for travel are Sunday and Monday with the highest risks of delays at ~</a:t>
            </a:r>
            <a:r>
              <a:rPr lang="en-GB" b="1" dirty="0">
                <a:solidFill>
                  <a:srgbClr val="000000"/>
                </a:solidFill>
              </a:rPr>
              <a:t>25%</a:t>
            </a:r>
            <a:r>
              <a:rPr lang="en-GB" dirty="0">
                <a:solidFill>
                  <a:srgbClr val="000000"/>
                </a:solidFill>
              </a:rPr>
              <a:t>.</a:t>
            </a:r>
          </a:p>
          <a:p>
            <a:pPr marL="285750" indent="-285750">
              <a:buFont typeface="Arial" panose="020B0604020202020204" pitchFamily="34" charset="0"/>
              <a:buChar char="•"/>
            </a:pPr>
            <a:r>
              <a:rPr lang="en-GB" dirty="0">
                <a:solidFill>
                  <a:srgbClr val="000000"/>
                </a:solidFill>
              </a:rPr>
              <a:t>The best is mid-week flights with Tuesday and Wednesday sitting around ~</a:t>
            </a:r>
            <a:r>
              <a:rPr lang="en-GB" b="1" dirty="0">
                <a:solidFill>
                  <a:srgbClr val="000000"/>
                </a:solidFill>
              </a:rPr>
              <a:t>21%</a:t>
            </a:r>
            <a:r>
              <a:rPr lang="en-GB" dirty="0">
                <a:solidFill>
                  <a:srgbClr val="000000"/>
                </a:solidFill>
              </a:rPr>
              <a:t>.</a:t>
            </a:r>
          </a:p>
          <a:p>
            <a:pPr marL="285750" indent="-285750">
              <a:buFont typeface="Arial" panose="020B0604020202020204" pitchFamily="34" charset="0"/>
              <a:buChar char="•"/>
            </a:pPr>
            <a:r>
              <a:rPr lang="en-GB" dirty="0">
                <a:solidFill>
                  <a:srgbClr val="000000"/>
                </a:solidFill>
              </a:rPr>
              <a:t>For the 2 months in the year December (~</a:t>
            </a:r>
            <a:r>
              <a:rPr lang="en-GB" b="1" dirty="0">
                <a:solidFill>
                  <a:srgbClr val="000000"/>
                </a:solidFill>
              </a:rPr>
              <a:t>27%</a:t>
            </a:r>
            <a:r>
              <a:rPr lang="en-GB" dirty="0">
                <a:solidFill>
                  <a:srgbClr val="000000"/>
                </a:solidFill>
              </a:rPr>
              <a:t>) is significantly worse for delays – given the holiday season this is expected.</a:t>
            </a:r>
          </a:p>
          <a:p>
            <a:pPr marL="285750" indent="-285750">
              <a:buFont typeface="Arial" panose="020B0604020202020204" pitchFamily="34" charset="0"/>
              <a:buChar char="•"/>
            </a:pPr>
            <a:r>
              <a:rPr lang="en-GB" dirty="0">
                <a:solidFill>
                  <a:srgbClr val="000000"/>
                </a:solidFill>
              </a:rPr>
              <a:t>For days months the ends of the month see a peak in delays, around </a:t>
            </a:r>
            <a:r>
              <a:rPr lang="en-GB" b="1" dirty="0">
                <a:solidFill>
                  <a:srgbClr val="000000"/>
                </a:solidFill>
              </a:rPr>
              <a:t>30%</a:t>
            </a:r>
            <a:r>
              <a:rPr lang="en-GB" dirty="0">
                <a:solidFill>
                  <a:srgbClr val="000000"/>
                </a:solidFill>
              </a:rPr>
              <a:t> of flights being delays.</a:t>
            </a:r>
          </a:p>
          <a:p>
            <a:pPr marL="285750" indent="-285750">
              <a:buFont typeface="Arial" panose="020B0604020202020204" pitchFamily="34" charset="0"/>
              <a:buChar char="•"/>
            </a:pPr>
            <a:r>
              <a:rPr lang="en-GB" dirty="0">
                <a:solidFill>
                  <a:srgbClr val="000000"/>
                </a:solidFill>
              </a:rPr>
              <a:t>There is also a peak around 18</a:t>
            </a:r>
            <a:r>
              <a:rPr lang="en-GB" baseline="30000" dirty="0">
                <a:solidFill>
                  <a:srgbClr val="000000"/>
                </a:solidFill>
              </a:rPr>
              <a:t>th</a:t>
            </a:r>
            <a:r>
              <a:rPr lang="en-GB" dirty="0">
                <a:solidFill>
                  <a:srgbClr val="000000"/>
                </a:solidFill>
              </a:rPr>
              <a:t> however, this is influenced by December flights &amp; delays – as flights just before Christmas increased.</a:t>
            </a:r>
          </a:p>
          <a:p>
            <a:endParaRPr lang="en-GB" b="1" i="1" dirty="0">
              <a:solidFill>
                <a:srgbClr val="62B5E5"/>
              </a:solidFill>
            </a:endParaRP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How days impact delays?</a:t>
            </a:r>
          </a:p>
        </p:txBody>
      </p:sp>
      <p:pic>
        <p:nvPicPr>
          <p:cNvPr id="6" name="Picture 5">
            <a:extLst>
              <a:ext uri="{FF2B5EF4-FFF2-40B4-BE49-F238E27FC236}">
                <a16:creationId xmlns:a16="http://schemas.microsoft.com/office/drawing/2014/main" id="{8C37BAB3-9F98-2B66-4CE8-B61D154D6A61}"/>
              </a:ext>
            </a:extLst>
          </p:cNvPr>
          <p:cNvPicPr>
            <a:picLocks noChangeAspect="1"/>
          </p:cNvPicPr>
          <p:nvPr/>
        </p:nvPicPr>
        <p:blipFill>
          <a:blip r:embed="rId2"/>
          <a:stretch>
            <a:fillRect/>
          </a:stretch>
        </p:blipFill>
        <p:spPr>
          <a:xfrm>
            <a:off x="638447" y="1367611"/>
            <a:ext cx="6807381" cy="5003582"/>
          </a:xfrm>
          <a:prstGeom prst="rect">
            <a:avLst/>
          </a:prstGeom>
        </p:spPr>
      </p:pic>
    </p:spTree>
    <p:extLst>
      <p:ext uri="{BB962C8B-B14F-4D97-AF65-F5344CB8AC3E}">
        <p14:creationId xmlns:p14="http://schemas.microsoft.com/office/powerpoint/2010/main" val="28446820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8673737" y="1367611"/>
            <a:ext cx="3291840" cy="4701268"/>
          </a:xfrm>
        </p:spPr>
        <p:txBody>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rPr>
              <a:t>The worst states for delays were Delaware Alaska, New Jersey and Maryland all with </a:t>
            </a:r>
            <a:r>
              <a:rPr lang="en-GB" b="1" dirty="0">
                <a:solidFill>
                  <a:srgbClr val="000000"/>
                </a:solidFill>
              </a:rPr>
              <a:t>&gt;30% </a:t>
            </a:r>
            <a:r>
              <a:rPr lang="en-GB" dirty="0">
                <a:solidFill>
                  <a:srgbClr val="000000"/>
                </a:solidFill>
              </a:rPr>
              <a:t>delayed flights.</a:t>
            </a:r>
          </a:p>
          <a:p>
            <a:pPr marL="285750" indent="-285750">
              <a:buFont typeface="Arial" panose="020B0604020202020204" pitchFamily="34" charset="0"/>
              <a:buChar char="•"/>
            </a:pPr>
            <a:r>
              <a:rPr lang="en-GB" dirty="0">
                <a:solidFill>
                  <a:srgbClr val="000000"/>
                </a:solidFill>
              </a:rPr>
              <a:t>The best states we Mississippi, Kanas, South Carolina and Oklahoma sitting at </a:t>
            </a:r>
            <a:r>
              <a:rPr lang="en-GB" b="1" dirty="0">
                <a:solidFill>
                  <a:srgbClr val="000000"/>
                </a:solidFill>
              </a:rPr>
              <a:t>&lt;17%</a:t>
            </a:r>
            <a:r>
              <a:rPr lang="en-GB" dirty="0">
                <a:solidFill>
                  <a:srgbClr val="000000"/>
                </a:solidFill>
              </a:rPr>
              <a:t> delays.</a:t>
            </a:r>
          </a:p>
          <a:p>
            <a:pPr marL="285750" indent="-285750">
              <a:buFont typeface="Arial" panose="020B0604020202020204" pitchFamily="34" charset="0"/>
              <a:buChar char="•"/>
            </a:pPr>
            <a:r>
              <a:rPr lang="en-GB" dirty="0">
                <a:solidFill>
                  <a:srgbClr val="000000"/>
                </a:solidFill>
              </a:rPr>
              <a:t>A lot of the states were quite evenly distributed with % of Flight delays sitting between </a:t>
            </a:r>
            <a:r>
              <a:rPr lang="en-GB" b="1" dirty="0">
                <a:solidFill>
                  <a:srgbClr val="000000"/>
                </a:solidFill>
              </a:rPr>
              <a:t>19% – 26%</a:t>
            </a:r>
            <a:r>
              <a:rPr lang="en-GB" dirty="0">
                <a:solidFill>
                  <a:srgbClr val="000000"/>
                </a:solidFill>
              </a:rPr>
              <a:t> for most states.</a:t>
            </a:r>
          </a:p>
          <a:p>
            <a:pPr marL="285750" indent="-285750">
              <a:buFont typeface="Arial" panose="020B0604020202020204" pitchFamily="34" charset="0"/>
              <a:buChar char="•"/>
            </a:pPr>
            <a:r>
              <a:rPr lang="en-GB" dirty="0">
                <a:solidFill>
                  <a:srgbClr val="000000"/>
                </a:solidFill>
              </a:rPr>
              <a:t>We will delve into the best and worst performing states.</a:t>
            </a:r>
          </a:p>
          <a:p>
            <a:pPr marL="285750" indent="-285750">
              <a:buFont typeface="Arial" panose="020B0604020202020204" pitchFamily="34" charset="0"/>
              <a:buChar char="•"/>
            </a:pPr>
            <a:endParaRPr lang="en-GB" b="1" i="1" dirty="0">
              <a:solidFill>
                <a:srgbClr val="62B5E5"/>
              </a:solidFill>
            </a:endParaRPr>
          </a:p>
          <a:p>
            <a:endParaRPr lang="en-GB" b="1" i="1" dirty="0">
              <a:solidFill>
                <a:srgbClr val="62B5E5"/>
              </a:solidFill>
            </a:endParaRP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How Location impacts delays?</a:t>
            </a:r>
          </a:p>
        </p:txBody>
      </p:sp>
      <p:pic>
        <p:nvPicPr>
          <p:cNvPr id="10" name="Picture 9">
            <a:extLst>
              <a:ext uri="{FF2B5EF4-FFF2-40B4-BE49-F238E27FC236}">
                <a16:creationId xmlns:a16="http://schemas.microsoft.com/office/drawing/2014/main" id="{8AD9B9DC-EB2D-849B-6C8F-B960E4A34A31}"/>
              </a:ext>
            </a:extLst>
          </p:cNvPr>
          <p:cNvPicPr>
            <a:picLocks noChangeAspect="1"/>
          </p:cNvPicPr>
          <p:nvPr/>
        </p:nvPicPr>
        <p:blipFill>
          <a:blip r:embed="rId2"/>
          <a:stretch>
            <a:fillRect/>
          </a:stretch>
        </p:blipFill>
        <p:spPr>
          <a:xfrm>
            <a:off x="288574" y="1367611"/>
            <a:ext cx="8385163" cy="4738822"/>
          </a:xfrm>
          <a:prstGeom prst="rect">
            <a:avLst/>
          </a:prstGeom>
        </p:spPr>
      </p:pic>
      <p:pic>
        <p:nvPicPr>
          <p:cNvPr id="12" name="Picture 11">
            <a:extLst>
              <a:ext uri="{FF2B5EF4-FFF2-40B4-BE49-F238E27FC236}">
                <a16:creationId xmlns:a16="http://schemas.microsoft.com/office/drawing/2014/main" id="{321C176D-1A07-1323-4C52-2A6E5E423B0E}"/>
              </a:ext>
            </a:extLst>
          </p:cNvPr>
          <p:cNvPicPr>
            <a:picLocks noChangeAspect="1"/>
          </p:cNvPicPr>
          <p:nvPr/>
        </p:nvPicPr>
        <p:blipFill>
          <a:blip r:embed="rId3"/>
          <a:stretch>
            <a:fillRect/>
          </a:stretch>
        </p:blipFill>
        <p:spPr>
          <a:xfrm>
            <a:off x="288575" y="4891686"/>
            <a:ext cx="1209299" cy="1177193"/>
          </a:xfrm>
          <a:prstGeom prst="rect">
            <a:avLst/>
          </a:prstGeom>
          <a:ln>
            <a:solidFill>
              <a:srgbClr val="FF0000"/>
            </a:solidFill>
          </a:ln>
        </p:spPr>
      </p:pic>
    </p:spTree>
    <p:extLst>
      <p:ext uri="{BB962C8B-B14F-4D97-AF65-F5344CB8AC3E}">
        <p14:creationId xmlns:p14="http://schemas.microsoft.com/office/powerpoint/2010/main" val="18966958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7570540" y="1276792"/>
            <a:ext cx="4455997" cy="5028213"/>
          </a:xfrm>
        </p:spPr>
        <p:txBody>
          <a:bodyPr/>
          <a:lstStyle/>
          <a:p>
            <a:r>
              <a:rPr lang="en-GB" b="1" i="1" dirty="0">
                <a:solidFill>
                  <a:srgbClr val="62B5E5"/>
                </a:solidFill>
              </a:rPr>
              <a:t>Key Insights</a:t>
            </a:r>
          </a:p>
          <a:p>
            <a:pPr marL="285750" indent="-285750">
              <a:buFont typeface="Arial" panose="020B0604020202020204" pitchFamily="34" charset="0"/>
              <a:buChar char="•"/>
            </a:pPr>
            <a:r>
              <a:rPr lang="en-GB" b="1" i="1" dirty="0">
                <a:solidFill>
                  <a:srgbClr val="000000"/>
                </a:solidFill>
              </a:rPr>
              <a:t>Delaware</a:t>
            </a:r>
            <a:r>
              <a:rPr lang="en-GB" dirty="0">
                <a:solidFill>
                  <a:srgbClr val="000000"/>
                </a:solidFill>
              </a:rPr>
              <a:t>: had a </a:t>
            </a:r>
            <a:r>
              <a:rPr lang="en-GB" b="1" dirty="0">
                <a:solidFill>
                  <a:srgbClr val="000000"/>
                </a:solidFill>
              </a:rPr>
              <a:t>65% </a:t>
            </a:r>
            <a:r>
              <a:rPr lang="en-GB" dirty="0">
                <a:solidFill>
                  <a:srgbClr val="000000"/>
                </a:solidFill>
              </a:rPr>
              <a:t>delayed flights rate however, in this data set there were only </a:t>
            </a:r>
            <a:r>
              <a:rPr lang="en-GB" b="1" dirty="0">
                <a:solidFill>
                  <a:srgbClr val="000000"/>
                </a:solidFill>
              </a:rPr>
              <a:t>17</a:t>
            </a:r>
            <a:r>
              <a:rPr lang="en-GB" dirty="0">
                <a:solidFill>
                  <a:srgbClr val="000000"/>
                </a:solidFill>
              </a:rPr>
              <a:t> flights from here this is the key driver for it being so much higher than others.</a:t>
            </a:r>
          </a:p>
          <a:p>
            <a:pPr marL="285750" indent="-285750">
              <a:buFont typeface="Arial" panose="020B0604020202020204" pitchFamily="34" charset="0"/>
              <a:buChar char="•"/>
            </a:pPr>
            <a:r>
              <a:rPr lang="en-GB" b="1" i="1" dirty="0">
                <a:solidFill>
                  <a:srgbClr val="000000"/>
                </a:solidFill>
              </a:rPr>
              <a:t>Alaska</a:t>
            </a:r>
            <a:r>
              <a:rPr lang="en-GB" dirty="0">
                <a:solidFill>
                  <a:srgbClr val="000000"/>
                </a:solidFill>
              </a:rPr>
              <a:t>: delays were mainly driven by National Airspace System (NAS) and Carrier Delays.</a:t>
            </a:r>
          </a:p>
          <a:p>
            <a:pPr marL="285750" indent="-285750">
              <a:buFont typeface="Arial" panose="020B0604020202020204" pitchFamily="34" charset="0"/>
              <a:buChar char="•"/>
            </a:pPr>
            <a:r>
              <a:rPr lang="en-GB" b="1" i="1" dirty="0">
                <a:solidFill>
                  <a:srgbClr val="000000"/>
                </a:solidFill>
              </a:rPr>
              <a:t>New Jersey</a:t>
            </a:r>
            <a:r>
              <a:rPr lang="en-GB" dirty="0">
                <a:solidFill>
                  <a:srgbClr val="000000"/>
                </a:solidFill>
              </a:rPr>
              <a:t>: we see significant delays due to carriers </a:t>
            </a:r>
            <a:r>
              <a:rPr lang="en-GB" b="1" dirty="0">
                <a:solidFill>
                  <a:srgbClr val="000000"/>
                </a:solidFill>
              </a:rPr>
              <a:t>4k</a:t>
            </a:r>
            <a:r>
              <a:rPr lang="en-GB" dirty="0">
                <a:solidFill>
                  <a:srgbClr val="000000"/>
                </a:solidFill>
              </a:rPr>
              <a:t>, showing this is an airline issue</a:t>
            </a:r>
          </a:p>
          <a:p>
            <a:pPr marL="285750" indent="-285750">
              <a:buFont typeface="Arial" panose="020B0604020202020204" pitchFamily="34" charset="0"/>
              <a:buChar char="•"/>
            </a:pPr>
            <a:r>
              <a:rPr lang="en-GB" dirty="0">
                <a:solidFill>
                  <a:srgbClr val="000000"/>
                </a:solidFill>
              </a:rPr>
              <a:t>The airline that takes over </a:t>
            </a:r>
            <a:r>
              <a:rPr lang="en-GB" b="1" dirty="0">
                <a:solidFill>
                  <a:srgbClr val="000000"/>
                </a:solidFill>
              </a:rPr>
              <a:t>50%</a:t>
            </a:r>
            <a:r>
              <a:rPr lang="en-GB" dirty="0">
                <a:solidFill>
                  <a:srgbClr val="000000"/>
                </a:solidFill>
              </a:rPr>
              <a:t> of NJ flights is United Airlines which is in the Top 7 worst airlines.</a:t>
            </a:r>
          </a:p>
          <a:p>
            <a:pPr marL="285750" indent="-285750">
              <a:buFont typeface="Arial" panose="020B0604020202020204" pitchFamily="34" charset="0"/>
              <a:buChar char="•"/>
            </a:pPr>
            <a:r>
              <a:rPr lang="en-GB" b="1" i="1" dirty="0">
                <a:solidFill>
                  <a:srgbClr val="000000"/>
                </a:solidFill>
              </a:rPr>
              <a:t>Maryland</a:t>
            </a:r>
            <a:r>
              <a:rPr lang="en-GB" dirty="0">
                <a:solidFill>
                  <a:srgbClr val="000000"/>
                </a:solidFill>
              </a:rPr>
              <a:t>: we see significant delays due to carriers </a:t>
            </a:r>
            <a:r>
              <a:rPr lang="en-GB" b="1" dirty="0">
                <a:solidFill>
                  <a:srgbClr val="000000"/>
                </a:solidFill>
              </a:rPr>
              <a:t>2.4k</a:t>
            </a:r>
            <a:r>
              <a:rPr lang="en-GB" dirty="0">
                <a:solidFill>
                  <a:srgbClr val="000000"/>
                </a:solidFill>
              </a:rPr>
              <a:t>, showing this is also an airline issue</a:t>
            </a:r>
          </a:p>
          <a:p>
            <a:pPr marL="285750" indent="-285750">
              <a:buFont typeface="Arial" panose="020B0604020202020204" pitchFamily="34" charset="0"/>
              <a:buChar char="•"/>
            </a:pPr>
            <a:r>
              <a:rPr lang="en-GB" dirty="0">
                <a:solidFill>
                  <a:srgbClr val="000000"/>
                </a:solidFill>
              </a:rPr>
              <a:t>United Airlines and JetBlue make up over </a:t>
            </a:r>
            <a:r>
              <a:rPr lang="en-GB" b="1" dirty="0">
                <a:solidFill>
                  <a:srgbClr val="000000"/>
                </a:solidFill>
              </a:rPr>
              <a:t>45%</a:t>
            </a:r>
            <a:r>
              <a:rPr lang="en-GB" dirty="0">
                <a:solidFill>
                  <a:srgbClr val="000000"/>
                </a:solidFill>
              </a:rPr>
              <a:t> of Maryland's delays and these were in the Top 7 worst airlines for delays.</a:t>
            </a:r>
            <a:endParaRPr lang="en-GB" b="1" i="1" dirty="0">
              <a:solidFill>
                <a:srgbClr val="000000"/>
              </a:solidFill>
            </a:endParaRPr>
          </a:p>
          <a:p>
            <a:endParaRPr lang="en-GB" b="1" i="1" dirty="0">
              <a:solidFill>
                <a:srgbClr val="62B5E5"/>
              </a:solidFill>
            </a:endParaRPr>
          </a:p>
          <a:p>
            <a:endParaRPr lang="en-GB" b="1" i="1" dirty="0">
              <a:solidFill>
                <a:srgbClr val="62B5E5"/>
              </a:solidFill>
            </a:endParaRP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The Worst States for Delays</a:t>
            </a:r>
          </a:p>
        </p:txBody>
      </p:sp>
      <p:pic>
        <p:nvPicPr>
          <p:cNvPr id="12" name="Picture 11">
            <a:extLst>
              <a:ext uri="{FF2B5EF4-FFF2-40B4-BE49-F238E27FC236}">
                <a16:creationId xmlns:a16="http://schemas.microsoft.com/office/drawing/2014/main" id="{FAD76CDC-D17A-E4FC-66E9-66B9A10A70EE}"/>
              </a:ext>
            </a:extLst>
          </p:cNvPr>
          <p:cNvPicPr>
            <a:picLocks noChangeAspect="1"/>
          </p:cNvPicPr>
          <p:nvPr/>
        </p:nvPicPr>
        <p:blipFill>
          <a:blip r:embed="rId2"/>
          <a:stretch>
            <a:fillRect/>
          </a:stretch>
        </p:blipFill>
        <p:spPr>
          <a:xfrm>
            <a:off x="406037" y="1276791"/>
            <a:ext cx="7164503" cy="4470872"/>
          </a:xfrm>
          <a:prstGeom prst="rect">
            <a:avLst/>
          </a:prstGeom>
        </p:spPr>
      </p:pic>
    </p:spTree>
    <p:extLst>
      <p:ext uri="{BB962C8B-B14F-4D97-AF65-F5344CB8AC3E}">
        <p14:creationId xmlns:p14="http://schemas.microsoft.com/office/powerpoint/2010/main" val="28812479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7868012" y="1057134"/>
            <a:ext cx="3974555" cy="4726802"/>
          </a:xfrm>
        </p:spPr>
        <p:txBody>
          <a:bodyPr>
            <a:normAutofit/>
          </a:bodyPr>
          <a:lstStyle/>
          <a:p>
            <a:r>
              <a:rPr lang="en-GB" b="1" i="1" dirty="0">
                <a:solidFill>
                  <a:srgbClr val="62B5E5"/>
                </a:solidFill>
              </a:rPr>
              <a:t>Key Insights</a:t>
            </a:r>
          </a:p>
          <a:p>
            <a:pPr marL="285750" indent="-285750">
              <a:buFont typeface="Arial" panose="020B0604020202020204" pitchFamily="34" charset="0"/>
              <a:buChar char="•"/>
            </a:pPr>
            <a:r>
              <a:rPr lang="en-GB" b="1" i="1" dirty="0">
                <a:solidFill>
                  <a:srgbClr val="000000"/>
                </a:solidFill>
              </a:rPr>
              <a:t>Mississippi &amp; South Carolina </a:t>
            </a:r>
            <a:r>
              <a:rPr lang="en-GB" dirty="0">
                <a:solidFill>
                  <a:srgbClr val="000000"/>
                </a:solidFill>
              </a:rPr>
              <a:t>had a </a:t>
            </a:r>
            <a:r>
              <a:rPr lang="en-GB" b="1" dirty="0">
                <a:solidFill>
                  <a:srgbClr val="000000"/>
                </a:solidFill>
              </a:rPr>
              <a:t>14% </a:t>
            </a:r>
            <a:r>
              <a:rPr lang="en-GB" dirty="0">
                <a:solidFill>
                  <a:srgbClr val="000000"/>
                </a:solidFill>
              </a:rPr>
              <a:t>and </a:t>
            </a:r>
            <a:r>
              <a:rPr lang="en-GB" b="1" dirty="0">
                <a:solidFill>
                  <a:srgbClr val="000000"/>
                </a:solidFill>
              </a:rPr>
              <a:t>16% </a:t>
            </a:r>
            <a:r>
              <a:rPr lang="en-GB" dirty="0">
                <a:solidFill>
                  <a:srgbClr val="000000"/>
                </a:solidFill>
              </a:rPr>
              <a:t>delayed flights rate respectively, most of which relate to carrier delays.</a:t>
            </a:r>
          </a:p>
          <a:p>
            <a:pPr marL="285750" indent="-285750">
              <a:buFont typeface="Arial" panose="020B0604020202020204" pitchFamily="34" charset="0"/>
              <a:buChar char="•"/>
            </a:pPr>
            <a:r>
              <a:rPr lang="en-GB" dirty="0">
                <a:solidFill>
                  <a:srgbClr val="000000"/>
                </a:solidFill>
              </a:rPr>
              <a:t>They both had a wide variety of Airlines, with Comar Inc being its main one, Comar has a delay rate of </a:t>
            </a:r>
            <a:r>
              <a:rPr lang="en-GB" b="1" dirty="0">
                <a:solidFill>
                  <a:srgbClr val="000000"/>
                </a:solidFill>
              </a:rPr>
              <a:t>17% </a:t>
            </a:r>
            <a:r>
              <a:rPr lang="en-GB" dirty="0">
                <a:solidFill>
                  <a:srgbClr val="000000"/>
                </a:solidFill>
              </a:rPr>
              <a:t>reflecting the better performance of this state.</a:t>
            </a:r>
            <a:endParaRPr lang="en-GB" b="1" dirty="0">
              <a:solidFill>
                <a:srgbClr val="000000"/>
              </a:solidFill>
            </a:endParaRPr>
          </a:p>
          <a:p>
            <a:pPr marL="285750" indent="-285750">
              <a:buFont typeface="Arial" panose="020B0604020202020204" pitchFamily="34" charset="0"/>
              <a:buChar char="•"/>
            </a:pPr>
            <a:r>
              <a:rPr lang="en-GB" b="1" i="1" dirty="0">
                <a:solidFill>
                  <a:srgbClr val="000000"/>
                </a:solidFill>
              </a:rPr>
              <a:t>Kansas</a:t>
            </a:r>
            <a:r>
              <a:rPr lang="en-GB" dirty="0">
                <a:solidFill>
                  <a:srgbClr val="000000"/>
                </a:solidFill>
              </a:rPr>
              <a:t>: delays were mainly driven by Late Aircraft and Carrier Delays. Sky West Airline was the main one used in Kansas this had below average delays.</a:t>
            </a:r>
          </a:p>
          <a:p>
            <a:pPr marL="285750" indent="-285750">
              <a:buFont typeface="Arial" panose="020B0604020202020204" pitchFamily="34" charset="0"/>
              <a:buChar char="•"/>
            </a:pPr>
            <a:r>
              <a:rPr lang="en-GB" b="1" i="1" dirty="0">
                <a:solidFill>
                  <a:srgbClr val="000000"/>
                </a:solidFill>
              </a:rPr>
              <a:t>Oklahoma</a:t>
            </a:r>
            <a:r>
              <a:rPr lang="en-GB" dirty="0">
                <a:solidFill>
                  <a:srgbClr val="000000"/>
                </a:solidFill>
              </a:rPr>
              <a:t>: we see delays are mostly carrier delays.</a:t>
            </a: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The Best States for Delays</a:t>
            </a:r>
          </a:p>
        </p:txBody>
      </p:sp>
      <p:pic>
        <p:nvPicPr>
          <p:cNvPr id="6" name="Picture 5">
            <a:extLst>
              <a:ext uri="{FF2B5EF4-FFF2-40B4-BE49-F238E27FC236}">
                <a16:creationId xmlns:a16="http://schemas.microsoft.com/office/drawing/2014/main" id="{6AAB5F4C-8181-DD05-8445-F60715AC3E14}"/>
              </a:ext>
            </a:extLst>
          </p:cNvPr>
          <p:cNvPicPr>
            <a:picLocks noChangeAspect="1"/>
          </p:cNvPicPr>
          <p:nvPr/>
        </p:nvPicPr>
        <p:blipFill>
          <a:blip r:embed="rId2"/>
          <a:stretch>
            <a:fillRect/>
          </a:stretch>
        </p:blipFill>
        <p:spPr>
          <a:xfrm>
            <a:off x="349432" y="1276793"/>
            <a:ext cx="7366362" cy="4751303"/>
          </a:xfrm>
          <a:prstGeom prst="rect">
            <a:avLst/>
          </a:prstGeom>
        </p:spPr>
      </p:pic>
    </p:spTree>
    <p:extLst>
      <p:ext uri="{BB962C8B-B14F-4D97-AF65-F5344CB8AC3E}">
        <p14:creationId xmlns:p14="http://schemas.microsoft.com/office/powerpoint/2010/main" val="5257268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8534400" y="1665289"/>
            <a:ext cx="3132666" cy="4726802"/>
          </a:xfrm>
        </p:spPr>
        <p:txBody>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latin typeface="+mn-lt"/>
              </a:rPr>
              <a:t>Each of these distance groups is 250 miles.</a:t>
            </a:r>
            <a:endParaRPr lang="en-GB" b="1" i="1" dirty="0">
              <a:solidFill>
                <a:srgbClr val="62B5E5"/>
              </a:solidFill>
              <a:latin typeface="+mn-lt"/>
            </a:endParaRPr>
          </a:p>
          <a:p>
            <a:pPr marL="285750" indent="-285750">
              <a:buFont typeface="Arial" panose="020B0604020202020204" pitchFamily="34" charset="0"/>
              <a:buChar char="•"/>
            </a:pPr>
            <a:r>
              <a:rPr lang="en-GB" dirty="0">
                <a:solidFill>
                  <a:srgbClr val="000000"/>
                </a:solidFill>
                <a:latin typeface="+mn-lt"/>
              </a:rPr>
              <a:t>The general trend is that further flights tend to be more delayed, those above group 7 (</a:t>
            </a:r>
            <a:r>
              <a:rPr lang="en-GB" b="1" dirty="0">
                <a:solidFill>
                  <a:srgbClr val="000000"/>
                </a:solidFill>
                <a:latin typeface="+mn-lt"/>
              </a:rPr>
              <a:t>1750 miles</a:t>
            </a:r>
            <a:r>
              <a:rPr lang="en-GB" dirty="0">
                <a:solidFill>
                  <a:srgbClr val="000000"/>
                </a:solidFill>
                <a:latin typeface="+mn-lt"/>
              </a:rPr>
              <a:t>) tend to have delay rates of </a:t>
            </a:r>
            <a:r>
              <a:rPr lang="en-GB" b="1" dirty="0">
                <a:solidFill>
                  <a:srgbClr val="000000"/>
                </a:solidFill>
                <a:latin typeface="+mn-lt"/>
              </a:rPr>
              <a:t>27%</a:t>
            </a:r>
            <a:r>
              <a:rPr lang="en-GB" dirty="0">
                <a:solidFill>
                  <a:srgbClr val="000000"/>
                </a:solidFill>
                <a:latin typeface="+mn-lt"/>
              </a:rPr>
              <a:t>.</a:t>
            </a:r>
          </a:p>
          <a:p>
            <a:pPr marL="285750" indent="-285750">
              <a:buFont typeface="Arial" panose="020B0604020202020204" pitchFamily="34" charset="0"/>
              <a:buChar char="•"/>
            </a:pPr>
            <a:r>
              <a:rPr lang="en-GB" dirty="0">
                <a:solidFill>
                  <a:srgbClr val="000000"/>
                </a:solidFill>
                <a:latin typeface="+mn-lt"/>
              </a:rPr>
              <a:t>Short flights especially those in group 1 (</a:t>
            </a:r>
            <a:r>
              <a:rPr lang="en-GB" b="1" dirty="0">
                <a:solidFill>
                  <a:srgbClr val="000000"/>
                </a:solidFill>
                <a:latin typeface="+mn-lt"/>
              </a:rPr>
              <a:t>&lt;250miles</a:t>
            </a:r>
            <a:r>
              <a:rPr lang="en-GB" dirty="0">
                <a:solidFill>
                  <a:srgbClr val="000000"/>
                </a:solidFill>
                <a:latin typeface="+mn-lt"/>
              </a:rPr>
              <a:t>) have delay rates much lower at </a:t>
            </a:r>
            <a:r>
              <a:rPr lang="en-GB" b="1" dirty="0">
                <a:solidFill>
                  <a:srgbClr val="000000"/>
                </a:solidFill>
                <a:latin typeface="+mn-lt"/>
              </a:rPr>
              <a:t>19%</a:t>
            </a:r>
            <a:r>
              <a:rPr lang="en-GB" dirty="0">
                <a:solidFill>
                  <a:srgbClr val="000000"/>
                </a:solidFill>
                <a:latin typeface="+mn-lt"/>
              </a:rPr>
              <a:t>.</a:t>
            </a:r>
          </a:p>
          <a:p>
            <a:pPr marL="285750" indent="-285750">
              <a:buFont typeface="Arial" panose="020B0604020202020204" pitchFamily="34" charset="0"/>
              <a:buChar char="•"/>
            </a:pPr>
            <a:r>
              <a:rPr lang="en-GB" dirty="0">
                <a:solidFill>
                  <a:srgbClr val="000000"/>
                </a:solidFill>
                <a:latin typeface="+mn-lt"/>
              </a:rPr>
              <a:t>Time of delay is actually pretty evenly distributed across distance with the range being </a:t>
            </a:r>
            <a:r>
              <a:rPr lang="en-GB" b="1" dirty="0">
                <a:solidFill>
                  <a:srgbClr val="000000"/>
                </a:solidFill>
                <a:latin typeface="+mn-lt"/>
              </a:rPr>
              <a:t>18 mins</a:t>
            </a:r>
            <a:r>
              <a:rPr lang="en-GB" dirty="0">
                <a:solidFill>
                  <a:srgbClr val="000000"/>
                </a:solidFill>
                <a:latin typeface="+mn-lt"/>
              </a:rPr>
              <a:t>.</a:t>
            </a:r>
          </a:p>
          <a:p>
            <a:pPr marL="285750" indent="-285750">
              <a:buFont typeface="Arial" panose="020B0604020202020204" pitchFamily="34" charset="0"/>
              <a:buChar char="•"/>
            </a:pPr>
            <a:r>
              <a:rPr lang="en-GB" dirty="0">
                <a:solidFill>
                  <a:srgbClr val="000000"/>
                </a:solidFill>
                <a:latin typeface="+mn-lt"/>
              </a:rPr>
              <a:t>This is likely driven by other features we have discussed such as states, timing and airlines.</a:t>
            </a:r>
          </a:p>
          <a:p>
            <a:pPr marL="285750" indent="-285750">
              <a:buFont typeface="Arial" panose="020B0604020202020204" pitchFamily="34" charset="0"/>
              <a:buChar char="•"/>
            </a:pPr>
            <a:endParaRPr lang="en-GB" b="1" dirty="0">
              <a:solidFill>
                <a:srgbClr val="000000"/>
              </a:solidFill>
            </a:endParaRP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How distance impacts delays?</a:t>
            </a:r>
          </a:p>
        </p:txBody>
      </p:sp>
      <p:pic>
        <p:nvPicPr>
          <p:cNvPr id="6" name="Picture 5">
            <a:extLst>
              <a:ext uri="{FF2B5EF4-FFF2-40B4-BE49-F238E27FC236}">
                <a16:creationId xmlns:a16="http://schemas.microsoft.com/office/drawing/2014/main" id="{138FB0A8-6D31-F5B6-DE6A-EB145CC9BB30}"/>
              </a:ext>
            </a:extLst>
          </p:cNvPr>
          <p:cNvPicPr>
            <a:picLocks noChangeAspect="1"/>
          </p:cNvPicPr>
          <p:nvPr/>
        </p:nvPicPr>
        <p:blipFill>
          <a:blip r:embed="rId2"/>
          <a:stretch>
            <a:fillRect/>
          </a:stretch>
        </p:blipFill>
        <p:spPr>
          <a:xfrm>
            <a:off x="501651" y="1367611"/>
            <a:ext cx="7658280" cy="5196690"/>
          </a:xfrm>
          <a:prstGeom prst="rect">
            <a:avLst/>
          </a:prstGeom>
        </p:spPr>
      </p:pic>
    </p:spTree>
    <p:extLst>
      <p:ext uri="{BB962C8B-B14F-4D97-AF65-F5344CB8AC3E}">
        <p14:creationId xmlns:p14="http://schemas.microsoft.com/office/powerpoint/2010/main" val="21371310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644433" y="1447574"/>
            <a:ext cx="10380618" cy="4831306"/>
          </a:xfrm>
        </p:spPr>
        <p:txBody>
          <a:bodyPr/>
          <a:lstStyle/>
          <a:p>
            <a:r>
              <a:rPr lang="en-GB" b="1" i="1" dirty="0">
                <a:solidFill>
                  <a:srgbClr val="62B5E5"/>
                </a:solidFill>
              </a:rPr>
              <a:t>Problem</a:t>
            </a:r>
          </a:p>
          <a:p>
            <a:pPr marL="285750" indent="-285750">
              <a:buFont typeface="Arial" panose="020B0604020202020204" pitchFamily="34" charset="0"/>
              <a:buChar char="•"/>
            </a:pPr>
            <a:r>
              <a:rPr lang="en-GB" dirty="0">
                <a:solidFill>
                  <a:srgbClr val="000000"/>
                </a:solidFill>
                <a:latin typeface="+mn-lt"/>
              </a:rPr>
              <a:t>Can we create a solution to predict the minutes on arrival that a particular flight will be delayed? </a:t>
            </a:r>
          </a:p>
          <a:p>
            <a:pPr marL="285750" indent="-285750">
              <a:buFont typeface="Arial" panose="020B0604020202020204" pitchFamily="34" charset="0"/>
              <a:buChar char="•"/>
            </a:pPr>
            <a:r>
              <a:rPr lang="en-GB" dirty="0">
                <a:solidFill>
                  <a:srgbClr val="000000"/>
                </a:solidFill>
                <a:latin typeface="+mn-lt"/>
              </a:rPr>
              <a:t>Can we do this ideally with information that would be available before a flight is delayed?</a:t>
            </a:r>
          </a:p>
          <a:p>
            <a:r>
              <a:rPr lang="en-GB" b="1" i="1" dirty="0">
                <a:solidFill>
                  <a:srgbClr val="62B5E5"/>
                </a:solidFill>
              </a:rPr>
              <a:t>Approach </a:t>
            </a:r>
          </a:p>
          <a:p>
            <a:pPr marL="285750" indent="-285750">
              <a:buFont typeface="Arial" panose="020B0604020202020204" pitchFamily="34" charset="0"/>
              <a:buChar char="•"/>
            </a:pPr>
            <a:r>
              <a:rPr lang="en-GB" dirty="0">
                <a:solidFill>
                  <a:srgbClr val="000000"/>
                </a:solidFill>
                <a:latin typeface="+mn-lt"/>
              </a:rPr>
              <a:t>The approach involves leveraging machine learning techniques to build a predictive model. </a:t>
            </a:r>
          </a:p>
          <a:p>
            <a:pPr marL="285750" indent="-285750">
              <a:buFont typeface="Arial" panose="020B0604020202020204" pitchFamily="34" charset="0"/>
              <a:buChar char="•"/>
            </a:pPr>
            <a:r>
              <a:rPr lang="en-GB" dirty="0">
                <a:solidFill>
                  <a:srgbClr val="000000"/>
                </a:solidFill>
                <a:latin typeface="+mn-lt"/>
              </a:rPr>
              <a:t>The primary goal is to develop a model that can forecast </a:t>
            </a:r>
            <a:r>
              <a:rPr lang="en-GB" b="1" dirty="0">
                <a:solidFill>
                  <a:srgbClr val="000000"/>
                </a:solidFill>
                <a:latin typeface="+mn-lt"/>
              </a:rPr>
              <a:t>the arrival delay minutes </a:t>
            </a:r>
            <a:r>
              <a:rPr lang="en-GB" dirty="0">
                <a:solidFill>
                  <a:srgbClr val="000000"/>
                </a:solidFill>
                <a:latin typeface="+mn-lt"/>
              </a:rPr>
              <a:t>for flights based on various features and historical data. </a:t>
            </a:r>
          </a:p>
          <a:p>
            <a:pPr marL="285750" indent="-285750">
              <a:buFont typeface="Arial" panose="020B0604020202020204" pitchFamily="34" charset="0"/>
              <a:buChar char="•"/>
            </a:pPr>
            <a:r>
              <a:rPr lang="en-GB" dirty="0">
                <a:solidFill>
                  <a:srgbClr val="000000"/>
                </a:solidFill>
                <a:latin typeface="+mn-lt"/>
              </a:rPr>
              <a:t>Features include factors such as departure time, origin and destination airports, airline information, and more.</a:t>
            </a:r>
          </a:p>
          <a:p>
            <a:r>
              <a:rPr lang="en-GB" b="1" i="1" dirty="0">
                <a:solidFill>
                  <a:srgbClr val="62B5E5"/>
                </a:solidFill>
              </a:rPr>
              <a:t>Solution</a:t>
            </a:r>
          </a:p>
          <a:p>
            <a:pPr marL="285750" indent="-285750">
              <a:buFont typeface="Arial" panose="020B0604020202020204" pitchFamily="34" charset="0"/>
              <a:buChar char="•"/>
            </a:pPr>
            <a:r>
              <a:rPr lang="en-GB" dirty="0">
                <a:solidFill>
                  <a:srgbClr val="000000"/>
                </a:solidFill>
                <a:latin typeface="+mn-lt"/>
              </a:rPr>
              <a:t>The final solution employs the </a:t>
            </a:r>
            <a:r>
              <a:rPr lang="en-GB" b="1" dirty="0" err="1">
                <a:solidFill>
                  <a:srgbClr val="000000"/>
                </a:solidFill>
                <a:latin typeface="+mn-lt"/>
              </a:rPr>
              <a:t>XGBoost</a:t>
            </a:r>
            <a:r>
              <a:rPr lang="en-GB" b="1" dirty="0">
                <a:solidFill>
                  <a:srgbClr val="000000"/>
                </a:solidFill>
                <a:latin typeface="+mn-lt"/>
              </a:rPr>
              <a:t> algorithm </a:t>
            </a:r>
            <a:r>
              <a:rPr lang="en-GB" dirty="0">
                <a:solidFill>
                  <a:srgbClr val="000000"/>
                </a:solidFill>
                <a:latin typeface="+mn-lt"/>
              </a:rPr>
              <a:t>(summary to follow), machine learning technique known for its accuracy and versatility. </a:t>
            </a:r>
          </a:p>
          <a:p>
            <a:pPr marL="285750" indent="-285750">
              <a:buFont typeface="Arial" panose="020B0604020202020204" pitchFamily="34" charset="0"/>
              <a:buChar char="•"/>
            </a:pPr>
            <a:r>
              <a:rPr lang="en-GB" dirty="0" err="1">
                <a:solidFill>
                  <a:srgbClr val="000000"/>
                </a:solidFill>
                <a:latin typeface="+mn-lt"/>
              </a:rPr>
              <a:t>XGBoost</a:t>
            </a:r>
            <a:r>
              <a:rPr lang="en-GB" dirty="0">
                <a:solidFill>
                  <a:srgbClr val="000000"/>
                </a:solidFill>
                <a:latin typeface="+mn-lt"/>
              </a:rPr>
              <a:t>, through its ensemble of decision trees, excels at learning complex patterns and relationships within the data. It iteratively refines its predictions, considering the mistakes of previous iterations. </a:t>
            </a: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The Chosen Problem: How long will a particular flight be delayed?</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b="1" dirty="0">
                <a:solidFill>
                  <a:srgbClr val="ED8B00"/>
                </a:solidFill>
              </a:rPr>
              <a:t>Recommendation</a:t>
            </a:r>
            <a:r>
              <a:rPr lang="en-GB" dirty="0">
                <a:solidFill>
                  <a:srgbClr val="ED8B00"/>
                </a:solidFill>
              </a:rPr>
              <a:t>: A Machine learning Solution</a:t>
            </a:r>
          </a:p>
        </p:txBody>
      </p:sp>
    </p:spTree>
    <p:extLst>
      <p:ext uri="{BB962C8B-B14F-4D97-AF65-F5344CB8AC3E}">
        <p14:creationId xmlns:p14="http://schemas.microsoft.com/office/powerpoint/2010/main" val="39996312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501651" y="1276793"/>
            <a:ext cx="8337549" cy="5341720"/>
          </a:xfrm>
        </p:spPr>
        <p:txBody>
          <a:bodyPr>
            <a:normAutofit fontScale="92500" lnSpcReduction="20000"/>
          </a:bodyPr>
          <a:lstStyle/>
          <a:p>
            <a:r>
              <a:rPr lang="en-GB" sz="1500" b="1" i="1" dirty="0">
                <a:solidFill>
                  <a:srgbClr val="62B5E5"/>
                </a:solidFill>
              </a:rPr>
              <a:t>Algorithm Overview (an insightful Analogy)</a:t>
            </a:r>
          </a:p>
          <a:p>
            <a:pPr marL="285750" indent="-285750">
              <a:buFont typeface="Arial" panose="020B0604020202020204" pitchFamily="34" charset="0"/>
              <a:buChar char="•"/>
            </a:pPr>
            <a:r>
              <a:rPr lang="en-GB" dirty="0">
                <a:solidFill>
                  <a:srgbClr val="000000"/>
                </a:solidFill>
                <a:latin typeface="+mn-lt"/>
              </a:rPr>
              <a:t>You're faced with the challenge of predicting flight arrival minutes accurately. Enter </a:t>
            </a:r>
            <a:r>
              <a:rPr lang="en-GB" dirty="0" err="1">
                <a:solidFill>
                  <a:srgbClr val="000000"/>
                </a:solidFill>
                <a:latin typeface="+mn-lt"/>
              </a:rPr>
              <a:t>XGBoost</a:t>
            </a:r>
            <a:r>
              <a:rPr lang="en-GB" dirty="0">
                <a:solidFill>
                  <a:srgbClr val="000000"/>
                </a:solidFill>
                <a:latin typeface="+mn-lt"/>
              </a:rPr>
              <a:t>, your team of experts, each specializing in understanding and forecasting specific nuances of the arrival delay.</a:t>
            </a:r>
          </a:p>
          <a:p>
            <a:r>
              <a:rPr lang="en-GB" b="1" i="1" dirty="0">
                <a:solidFill>
                  <a:srgbClr val="62B5E5"/>
                </a:solidFill>
              </a:rPr>
              <a:t>Team of Experts (Decision Trees)</a:t>
            </a:r>
            <a:endParaRPr lang="en-GB" b="1" i="1" dirty="0">
              <a:solidFill>
                <a:srgbClr val="000000"/>
              </a:solidFill>
            </a:endParaRPr>
          </a:p>
          <a:p>
            <a:pPr marL="285750" indent="-285750">
              <a:buFont typeface="Arial" panose="020B0604020202020204" pitchFamily="34" charset="0"/>
              <a:buChar char="•"/>
            </a:pPr>
            <a:r>
              <a:rPr lang="en-GB" dirty="0" err="1">
                <a:solidFill>
                  <a:srgbClr val="000000"/>
                </a:solidFill>
                <a:latin typeface="+mn-lt"/>
              </a:rPr>
              <a:t>XGBoost</a:t>
            </a:r>
            <a:r>
              <a:rPr lang="en-GB" dirty="0">
                <a:solidFill>
                  <a:srgbClr val="000000"/>
                </a:solidFill>
                <a:latin typeface="+mn-lt"/>
              </a:rPr>
              <a:t> assembles a team of decision-makers – think of them as experts in aviation. Each decision tree focuses on certain conditions like departure time, historical data, and airline patterns to make individual predictions.</a:t>
            </a:r>
          </a:p>
          <a:p>
            <a:r>
              <a:rPr lang="en-GB" b="1" i="1" dirty="0">
                <a:solidFill>
                  <a:srgbClr val="62B5E5"/>
                </a:solidFill>
              </a:rPr>
              <a:t>Learning from Mistakes (Gradient Boosting)</a:t>
            </a:r>
            <a:endParaRPr lang="en-GB" b="1" i="1" dirty="0">
              <a:solidFill>
                <a:srgbClr val="000000"/>
              </a:solidFill>
            </a:endParaRPr>
          </a:p>
          <a:p>
            <a:pPr marL="285750" indent="-285750">
              <a:buFont typeface="Arial" panose="020B0604020202020204" pitchFamily="34" charset="0"/>
              <a:buChar char="•"/>
            </a:pPr>
            <a:r>
              <a:rPr lang="en-GB" dirty="0" err="1">
                <a:solidFill>
                  <a:srgbClr val="000000"/>
                </a:solidFill>
                <a:latin typeface="+mn-lt"/>
              </a:rPr>
              <a:t>XGBoost</a:t>
            </a:r>
            <a:r>
              <a:rPr lang="en-GB" dirty="0">
                <a:solidFill>
                  <a:srgbClr val="000000"/>
                </a:solidFill>
                <a:latin typeface="+mn-lt"/>
              </a:rPr>
              <a:t> excels in learning from past mistakes. It starts with a basic understanding of arrival patterns and builds subsequent models that specifically target areas where earlier predictions fell short. This iterative process continues until the model fine-tunes its accuracy.</a:t>
            </a:r>
          </a:p>
          <a:p>
            <a:r>
              <a:rPr lang="en-GB" b="1" i="1" dirty="0">
                <a:solidFill>
                  <a:srgbClr val="62B5E5"/>
                </a:solidFill>
              </a:rPr>
              <a:t>Handling Complexity (Regularization)</a:t>
            </a:r>
          </a:p>
          <a:p>
            <a:pPr marL="285750" indent="-285750">
              <a:buFont typeface="Arial" panose="020B0604020202020204" pitchFamily="34" charset="0"/>
              <a:buChar char="•"/>
            </a:pPr>
            <a:r>
              <a:rPr lang="en-GB" dirty="0">
                <a:solidFill>
                  <a:srgbClr val="000000"/>
                </a:solidFill>
                <a:latin typeface="+mn-lt"/>
              </a:rPr>
              <a:t>To prevent the team from getting too specialized and making predictions that are too tailored to past data (overfitting), </a:t>
            </a:r>
            <a:r>
              <a:rPr lang="en-GB" dirty="0" err="1">
                <a:solidFill>
                  <a:srgbClr val="000000"/>
                </a:solidFill>
                <a:latin typeface="+mn-lt"/>
              </a:rPr>
              <a:t>XGBoost</a:t>
            </a:r>
            <a:r>
              <a:rPr lang="en-GB" dirty="0">
                <a:solidFill>
                  <a:srgbClr val="000000"/>
                </a:solidFill>
                <a:latin typeface="+mn-lt"/>
              </a:rPr>
              <a:t> uses a technique called regularization. It introduces rules to ensure the team's predictions remain balanced and adaptable to new scenarios.</a:t>
            </a:r>
          </a:p>
          <a:p>
            <a:r>
              <a:rPr lang="en-GB" b="1" i="1" dirty="0">
                <a:solidFill>
                  <a:srgbClr val="62B5E5"/>
                </a:solidFill>
              </a:rPr>
              <a:t>Smart Training (Gradient Descent)</a:t>
            </a:r>
            <a:endParaRPr lang="en-GB" b="1" i="1" dirty="0">
              <a:solidFill>
                <a:srgbClr val="000000"/>
              </a:solidFill>
            </a:endParaRPr>
          </a:p>
          <a:p>
            <a:pPr marL="285750" indent="-285750">
              <a:buFont typeface="Arial" panose="020B0604020202020204" pitchFamily="34" charset="0"/>
              <a:buChar char="•"/>
            </a:pPr>
            <a:r>
              <a:rPr lang="en-GB" dirty="0" err="1">
                <a:solidFill>
                  <a:srgbClr val="000000"/>
                </a:solidFill>
                <a:latin typeface="+mn-lt"/>
              </a:rPr>
              <a:t>XGBoost</a:t>
            </a:r>
            <a:r>
              <a:rPr lang="en-GB" dirty="0">
                <a:solidFill>
                  <a:srgbClr val="000000"/>
                </a:solidFill>
                <a:latin typeface="+mn-lt"/>
              </a:rPr>
              <a:t> trains its team of aviation experts intelligently. Instead of bombarding them with all the data at once, it takes gradual steps, adjusting predictions iteratively to improve accuracy over time. It's like providing ongoing training sessions to enhance their forecasting skills.</a:t>
            </a:r>
          </a:p>
          <a:p>
            <a:r>
              <a:rPr lang="en-GB" b="1" i="1" dirty="0">
                <a:solidFill>
                  <a:srgbClr val="62B5E5"/>
                </a:solidFill>
              </a:rPr>
              <a:t>Flexibility and Power (Ensemble Method)</a:t>
            </a:r>
          </a:p>
          <a:p>
            <a:pPr marL="285750" indent="-285750">
              <a:buFont typeface="Arial" panose="020B0604020202020204" pitchFamily="34" charset="0"/>
              <a:buChar char="•"/>
            </a:pPr>
            <a:r>
              <a:rPr lang="en-GB" dirty="0">
                <a:solidFill>
                  <a:srgbClr val="000000"/>
                </a:solidFill>
                <a:latin typeface="+mn-lt"/>
              </a:rPr>
              <a:t>By combining the predictions of multiple decision trees – your team of aviation experts – </a:t>
            </a:r>
            <a:r>
              <a:rPr lang="en-GB" dirty="0" err="1">
                <a:solidFill>
                  <a:srgbClr val="000000"/>
                </a:solidFill>
                <a:latin typeface="+mn-lt"/>
              </a:rPr>
              <a:t>XGBoost</a:t>
            </a:r>
            <a:r>
              <a:rPr lang="en-GB" dirty="0">
                <a:solidFill>
                  <a:srgbClr val="000000"/>
                </a:solidFill>
                <a:latin typeface="+mn-lt"/>
              </a:rPr>
              <a:t> becomes a flexible and powerful model. It can analyse diverse factors like airport conditions, flight history, and seasonal variations to provide a comprehensive and accurate prediction of arrival minutes.</a:t>
            </a: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err="1">
                <a:solidFill>
                  <a:srgbClr val="62B5E5"/>
                </a:solidFill>
              </a:rPr>
              <a:t>eXtreme</a:t>
            </a:r>
            <a:r>
              <a:rPr lang="en-GB" sz="1400" b="1" i="1" dirty="0">
                <a:solidFill>
                  <a:srgbClr val="62B5E5"/>
                </a:solidFill>
              </a:rPr>
              <a:t> Gradient Boosting </a:t>
            </a:r>
            <a:r>
              <a:rPr lang="en-GB" sz="1400" b="1" i="1" dirty="0" err="1">
                <a:solidFill>
                  <a:srgbClr val="62B5E5"/>
                </a:solidFill>
              </a:rPr>
              <a:t>XGBboost</a:t>
            </a:r>
            <a:r>
              <a:rPr lang="en-GB" sz="1400" b="1" i="1" dirty="0">
                <a:solidFill>
                  <a:srgbClr val="62B5E5"/>
                </a:solidFill>
              </a:rPr>
              <a:t> Background</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b="1" dirty="0">
                <a:solidFill>
                  <a:srgbClr val="ED8B00"/>
                </a:solidFill>
              </a:rPr>
              <a:t>Recommendation</a:t>
            </a:r>
            <a:r>
              <a:rPr lang="en-GB" dirty="0">
                <a:solidFill>
                  <a:srgbClr val="ED8B00"/>
                </a:solidFill>
              </a:rPr>
              <a:t>: A Machine learning Solution</a:t>
            </a:r>
          </a:p>
        </p:txBody>
      </p:sp>
      <p:pic>
        <p:nvPicPr>
          <p:cNvPr id="1028" name="Picture 4" descr="Gradient Boosting explained [demonstration]">
            <a:extLst>
              <a:ext uri="{FF2B5EF4-FFF2-40B4-BE49-F238E27FC236}">
                <a16:creationId xmlns:a16="http://schemas.microsoft.com/office/drawing/2014/main" id="{80D0B753-CDE0-1D0E-7298-24E2A9E45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6825" y="5190674"/>
            <a:ext cx="3151470" cy="122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3348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The Chosen Model</a:t>
            </a:r>
          </a:p>
        </p:txBody>
      </p:sp>
      <p:graphicFrame>
        <p:nvGraphicFramePr>
          <p:cNvPr id="5" name="Table 6">
            <a:extLst>
              <a:ext uri="{FF2B5EF4-FFF2-40B4-BE49-F238E27FC236}">
                <a16:creationId xmlns:a16="http://schemas.microsoft.com/office/drawing/2014/main" id="{9239CC3D-D32C-9631-C6F2-A959A85F72DC}"/>
              </a:ext>
            </a:extLst>
          </p:cNvPr>
          <p:cNvGraphicFramePr>
            <a:graphicFrameLocks noGrp="1"/>
          </p:cNvGraphicFramePr>
          <p:nvPr>
            <p:extLst>
              <p:ext uri="{D42A27DB-BD31-4B8C-83A1-F6EECF244321}">
                <p14:modId xmlns:p14="http://schemas.microsoft.com/office/powerpoint/2010/main" val="2232444803"/>
              </p:ext>
            </p:extLst>
          </p:nvPr>
        </p:nvGraphicFramePr>
        <p:xfrm>
          <a:off x="8194765" y="1390369"/>
          <a:ext cx="3495587" cy="1381047"/>
        </p:xfrm>
        <a:graphic>
          <a:graphicData uri="http://schemas.openxmlformats.org/drawingml/2006/table">
            <a:tbl>
              <a:tblPr firstRow="1" bandRow="1"/>
              <a:tblGrid>
                <a:gridCol w="1140495">
                  <a:extLst>
                    <a:ext uri="{9D8B030D-6E8A-4147-A177-3AD203B41FA5}">
                      <a16:colId xmlns:a16="http://schemas.microsoft.com/office/drawing/2014/main" val="1138386593"/>
                    </a:ext>
                  </a:extLst>
                </a:gridCol>
                <a:gridCol w="1177546">
                  <a:extLst>
                    <a:ext uri="{9D8B030D-6E8A-4147-A177-3AD203B41FA5}">
                      <a16:colId xmlns:a16="http://schemas.microsoft.com/office/drawing/2014/main" val="4049740362"/>
                    </a:ext>
                  </a:extLst>
                </a:gridCol>
                <a:gridCol w="1177546">
                  <a:extLst>
                    <a:ext uri="{9D8B030D-6E8A-4147-A177-3AD203B41FA5}">
                      <a16:colId xmlns:a16="http://schemas.microsoft.com/office/drawing/2014/main" val="401559194"/>
                    </a:ext>
                  </a:extLst>
                </a:gridCol>
              </a:tblGrid>
              <a:tr h="419040">
                <a:tc gridSpan="3">
                  <a:txBody>
                    <a:bodyPr/>
                    <a:lstStyle/>
                    <a:p>
                      <a:pPr algn="ctr"/>
                      <a:r>
                        <a:rPr lang="en-GB" sz="1700" b="1" i="1" kern="1200" dirty="0">
                          <a:solidFill>
                            <a:srgbClr val="62B5E5"/>
                          </a:solidFill>
                          <a:latin typeface="+mj-lt"/>
                          <a:ea typeface="+mn-ea"/>
                          <a:cs typeface="Calibri Light" panose="020F0302020204030204" pitchFamily="34" charset="0"/>
                        </a:rPr>
                        <a:t>Model Performance</a:t>
                      </a:r>
                    </a:p>
                  </a:txBody>
                  <a:tcPr>
                    <a:solidFill>
                      <a:schemeClr val="bg1"/>
                    </a:solidFill>
                  </a:tcPr>
                </a:tc>
                <a:tc hMerge="1">
                  <a:txBody>
                    <a:bodyPr/>
                    <a:lstStyle/>
                    <a:p>
                      <a:pPr algn="ctr"/>
                      <a:endParaRPr lang="en-GB" sz="1100" dirty="0"/>
                    </a:p>
                  </a:txBody>
                  <a:tcPr/>
                </a:tc>
                <a:tc hMerge="1">
                  <a:txBody>
                    <a:bodyPr/>
                    <a:lstStyle/>
                    <a:p>
                      <a:pPr algn="ctr"/>
                      <a:endParaRPr lang="en-GB" sz="1100" dirty="0"/>
                    </a:p>
                  </a:txBody>
                  <a:tcPr/>
                </a:tc>
                <a:extLst>
                  <a:ext uri="{0D108BD9-81ED-4DB2-BD59-A6C34878D82A}">
                    <a16:rowId xmlns:a16="http://schemas.microsoft.com/office/drawing/2014/main" val="2621378165"/>
                  </a:ext>
                </a:extLst>
              </a:tr>
              <a:tr h="710547">
                <a:tc>
                  <a:txBody>
                    <a:bodyPr/>
                    <a:lstStyle/>
                    <a:p>
                      <a:pPr algn="ctr"/>
                      <a:r>
                        <a:rPr lang="en-GB" sz="1100" b="1" dirty="0"/>
                        <a:t>Mean Squared Error (MSE)</a:t>
                      </a:r>
                    </a:p>
                  </a:txBody>
                  <a:tcPr/>
                </a:tc>
                <a:tc>
                  <a:txBody>
                    <a:bodyPr/>
                    <a:lstStyle/>
                    <a:p>
                      <a:pPr algn="ctr"/>
                      <a:r>
                        <a:rPr lang="en-GB" sz="1100" b="1" dirty="0"/>
                        <a:t>Root Mean Squared Error (RMSE)</a:t>
                      </a:r>
                    </a:p>
                  </a:txBody>
                  <a:tcPr/>
                </a:tc>
                <a:tc>
                  <a:txBody>
                    <a:bodyPr/>
                    <a:lstStyle/>
                    <a:p>
                      <a:pPr algn="ctr"/>
                      <a:r>
                        <a:rPr lang="en-GB" sz="1100" b="1" dirty="0"/>
                        <a:t>R – Squared (R2) Score</a:t>
                      </a:r>
                    </a:p>
                  </a:txBody>
                  <a:tcPr/>
                </a:tc>
                <a:extLst>
                  <a:ext uri="{0D108BD9-81ED-4DB2-BD59-A6C34878D82A}">
                    <a16:rowId xmlns:a16="http://schemas.microsoft.com/office/drawing/2014/main" val="2119602558"/>
                  </a:ext>
                </a:extLst>
              </a:tr>
              <a:tr h="240661">
                <a:tc>
                  <a:txBody>
                    <a:bodyPr/>
                    <a:lstStyle/>
                    <a:p>
                      <a:pPr algn="ctr"/>
                      <a:r>
                        <a:rPr lang="en-GB" sz="1050" dirty="0"/>
                        <a:t>279.37</a:t>
                      </a:r>
                    </a:p>
                  </a:txBody>
                  <a:tcPr/>
                </a:tc>
                <a:tc>
                  <a:txBody>
                    <a:bodyPr/>
                    <a:lstStyle/>
                    <a:p>
                      <a:pPr algn="ctr"/>
                      <a:r>
                        <a:rPr lang="en-GB" sz="1050" dirty="0"/>
                        <a:t>16.71</a:t>
                      </a:r>
                    </a:p>
                  </a:txBody>
                  <a:tcPr/>
                </a:tc>
                <a:tc>
                  <a:txBody>
                    <a:bodyPr/>
                    <a:lstStyle/>
                    <a:p>
                      <a:pPr algn="ctr"/>
                      <a:r>
                        <a:rPr lang="en-GB" sz="1050"/>
                        <a:t>87%</a:t>
                      </a:r>
                      <a:endParaRPr lang="en-GB" sz="1050" dirty="0"/>
                    </a:p>
                  </a:txBody>
                  <a:tcPr/>
                </a:tc>
                <a:extLst>
                  <a:ext uri="{0D108BD9-81ED-4DB2-BD59-A6C34878D82A}">
                    <a16:rowId xmlns:a16="http://schemas.microsoft.com/office/drawing/2014/main" val="2716818989"/>
                  </a:ext>
                </a:extLst>
              </a:tr>
            </a:tbl>
          </a:graphicData>
        </a:graphic>
      </p:graphicFrame>
      <p:sp>
        <p:nvSpPr>
          <p:cNvPr id="8" name="Content Placeholder 1">
            <a:extLst>
              <a:ext uri="{FF2B5EF4-FFF2-40B4-BE49-F238E27FC236}">
                <a16:creationId xmlns:a16="http://schemas.microsoft.com/office/drawing/2014/main" id="{3361E766-034C-141F-B6E1-B2D5F95814C5}"/>
              </a:ext>
            </a:extLst>
          </p:cNvPr>
          <p:cNvSpPr txBox="1">
            <a:spLocks/>
          </p:cNvSpPr>
          <p:nvPr/>
        </p:nvSpPr>
        <p:spPr>
          <a:xfrm>
            <a:off x="431074" y="1276792"/>
            <a:ext cx="7728857" cy="5202385"/>
          </a:xfrm>
          <a:prstGeom prst="rect">
            <a:avLst/>
          </a:prstGeom>
        </p:spPr>
        <p:txBody>
          <a:bodyPr vert="horz" lIns="182880" tIns="182880" rIns="182880" bIns="182880" rtlCol="0">
            <a:normAutofit fontScale="92500" lnSpcReduction="20000"/>
          </a:bodyPr>
          <a:lstStyle>
            <a:lvl1pPr marL="0" indent="0" algn="l" defTabSz="914400" rtl="0" eaLnBrk="1" latinLnBrk="0" hangingPunct="1">
              <a:spcBef>
                <a:spcPts val="0"/>
              </a:spcBef>
              <a:spcAft>
                <a:spcPts val="1000"/>
              </a:spcAft>
              <a:buSzPct val="100000"/>
              <a:buFont typeface="Arial" panose="020B0604020202020204" pitchFamily="34" charset="0"/>
              <a:buNone/>
              <a:defRPr sz="1400" b="0" kern="1200">
                <a:solidFill>
                  <a:schemeClr val="tx1"/>
                </a:solidFill>
                <a:latin typeface="+mj-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400" b="1" kern="120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400" kern="120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400" kern="1200" baseline="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400" kern="1200" baseline="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800" b="1" i="1" dirty="0">
                <a:solidFill>
                  <a:srgbClr val="62B5E5"/>
                </a:solidFill>
              </a:rPr>
              <a:t>Model Summary: Predicting Flight Delays</a:t>
            </a:r>
          </a:p>
          <a:p>
            <a:r>
              <a:rPr lang="en-GB" b="1" dirty="0"/>
              <a:t>Model</a:t>
            </a:r>
            <a:r>
              <a:rPr lang="en-GB" dirty="0"/>
              <a:t> : </a:t>
            </a:r>
            <a:r>
              <a:rPr lang="en-GB" dirty="0" err="1"/>
              <a:t>XGBoost</a:t>
            </a:r>
            <a:r>
              <a:rPr lang="en-GB" dirty="0"/>
              <a:t> Regressor</a:t>
            </a:r>
          </a:p>
          <a:p>
            <a:r>
              <a:rPr lang="en-GB" b="1" dirty="0"/>
              <a:t>Features Selected</a:t>
            </a:r>
          </a:p>
          <a:p>
            <a:pPr marL="285750" indent="-285750">
              <a:buFont typeface="Arial" panose="020B0604020202020204" pitchFamily="34" charset="0"/>
              <a:buChar char="•"/>
            </a:pPr>
            <a:r>
              <a:rPr lang="en-GB" dirty="0"/>
              <a:t>Time-related Features: Year, quarter, month, day of month, day of week, flight date.</a:t>
            </a:r>
          </a:p>
          <a:p>
            <a:pPr marL="285750" indent="-285750">
              <a:buFont typeface="Arial" panose="020B0604020202020204" pitchFamily="34" charset="0"/>
              <a:buChar char="•"/>
            </a:pPr>
            <a:r>
              <a:rPr lang="en-GB" dirty="0"/>
              <a:t> Airline and Flight Identification: Reporting airline, DOT ID reporting airline, IATA code reporting airline, tail number, flight number reporting airline.</a:t>
            </a:r>
          </a:p>
          <a:p>
            <a:pPr marL="285750" indent="-285750">
              <a:buFont typeface="Arial" panose="020B0604020202020204" pitchFamily="34" charset="0"/>
              <a:buChar char="•"/>
            </a:pPr>
            <a:r>
              <a:rPr lang="en-GB" dirty="0"/>
              <a:t>Origin and Destination Details: Origin and destination airport ID, airport sequence ID, city market ID, city name, state, state FIPS code, state name, WAC (World Area Code).</a:t>
            </a:r>
          </a:p>
          <a:p>
            <a:pPr marL="285750" indent="-285750">
              <a:buFont typeface="Arial" panose="020B0604020202020204" pitchFamily="34" charset="0"/>
              <a:buChar char="•"/>
            </a:pPr>
            <a:r>
              <a:rPr lang="en-GB" dirty="0"/>
              <a:t>Timing Information: CRS (Computerized Reservation System) departure time, departure time, CRS arrival time, arrival time.</a:t>
            </a:r>
          </a:p>
          <a:p>
            <a:pPr marL="285750" indent="-285750">
              <a:buFont typeface="Arial" panose="020B0604020202020204" pitchFamily="34" charset="0"/>
              <a:buChar char="•"/>
            </a:pPr>
            <a:r>
              <a:rPr lang="en-GB" dirty="0"/>
              <a:t>Duration and Distance: CRS elapsed time, actual elapsed time, airtime, distance, distance group.</a:t>
            </a:r>
          </a:p>
          <a:p>
            <a:pPr marL="285750" indent="-285750">
              <a:buFont typeface="Arial" panose="020B0604020202020204" pitchFamily="34" charset="0"/>
              <a:buChar char="•"/>
            </a:pPr>
            <a:r>
              <a:rPr lang="en-GB" dirty="0"/>
              <a:t>Other Parameters: Number of flights, arrival delay minutes.</a:t>
            </a:r>
          </a:p>
          <a:p>
            <a:r>
              <a:rPr lang="en-GB" b="1" dirty="0"/>
              <a:t>Model Parameters</a:t>
            </a:r>
          </a:p>
          <a:p>
            <a:pPr marL="285750" indent="-285750">
              <a:buFont typeface="Arial" panose="020B0604020202020204" pitchFamily="34" charset="0"/>
              <a:buChar char="•"/>
            </a:pPr>
            <a:r>
              <a:rPr lang="en-GB" dirty="0"/>
              <a:t>Default parameters for </a:t>
            </a:r>
            <a:r>
              <a:rPr lang="en-GB" dirty="0" err="1"/>
              <a:t>XGBoost</a:t>
            </a:r>
            <a:r>
              <a:rPr lang="en-GB" dirty="0"/>
              <a:t> Regressor used initially.</a:t>
            </a:r>
          </a:p>
          <a:p>
            <a:pPr marL="285750" indent="-285750">
              <a:buFont typeface="Arial" panose="020B0604020202020204" pitchFamily="34" charset="0"/>
              <a:buChar char="•"/>
            </a:pPr>
            <a:r>
              <a:rPr lang="en-GB" dirty="0"/>
              <a:t>Parameters include learning rate, maximum depth of trees, number of trees, and more.</a:t>
            </a:r>
          </a:p>
          <a:p>
            <a:r>
              <a:rPr lang="en-GB" b="1" dirty="0"/>
              <a:t>Training and Testing</a:t>
            </a:r>
          </a:p>
          <a:p>
            <a:pPr marL="285750" indent="-285750">
              <a:buFont typeface="Arial" panose="020B0604020202020204" pitchFamily="34" charset="0"/>
              <a:buChar char="•"/>
            </a:pPr>
            <a:r>
              <a:rPr lang="en-GB" dirty="0"/>
              <a:t>Data split into training and testing sets (80/20 ratio).</a:t>
            </a:r>
          </a:p>
          <a:p>
            <a:pPr marL="285750" indent="-285750">
              <a:buFont typeface="Arial" panose="020B0604020202020204" pitchFamily="34" charset="0"/>
              <a:buChar char="•"/>
            </a:pPr>
            <a:r>
              <a:rPr lang="en-GB" dirty="0"/>
              <a:t>Model trained on historical data and evaluated on a separate test set.</a:t>
            </a:r>
          </a:p>
        </p:txBody>
      </p:sp>
    </p:spTree>
    <p:extLst>
      <p:ext uri="{BB962C8B-B14F-4D97-AF65-F5344CB8AC3E}">
        <p14:creationId xmlns:p14="http://schemas.microsoft.com/office/powerpoint/2010/main" val="7693325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7907382" y="1438865"/>
            <a:ext cx="3979817" cy="5258025"/>
          </a:xfrm>
        </p:spPr>
        <p:txBody>
          <a:bodyPr>
            <a:normAutofit/>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rPr>
              <a:t>Here we see the model can predict the time of delay very well.</a:t>
            </a:r>
          </a:p>
          <a:p>
            <a:pPr marL="285750" indent="-285750">
              <a:buFont typeface="Arial" panose="020B0604020202020204" pitchFamily="34" charset="0"/>
              <a:buChar char="•"/>
            </a:pPr>
            <a:r>
              <a:rPr lang="en-GB" dirty="0">
                <a:solidFill>
                  <a:srgbClr val="000000"/>
                </a:solidFill>
              </a:rPr>
              <a:t>The ideal case shown by the blue line is where we want most points to be</a:t>
            </a:r>
          </a:p>
          <a:p>
            <a:pPr marL="285750" indent="-285750">
              <a:buFont typeface="Arial" panose="020B0604020202020204" pitchFamily="34" charset="0"/>
              <a:buChar char="•"/>
            </a:pPr>
            <a:r>
              <a:rPr lang="en-GB" dirty="0">
                <a:solidFill>
                  <a:srgbClr val="000000"/>
                </a:solidFill>
              </a:rPr>
              <a:t>We note the current model finds difficulty predicting longer delays especially those around 1500 mins.</a:t>
            </a:r>
          </a:p>
          <a:p>
            <a:pPr marL="285750" indent="-285750">
              <a:buFont typeface="Arial" panose="020B0604020202020204" pitchFamily="34" charset="0"/>
              <a:buChar char="•"/>
            </a:pPr>
            <a:r>
              <a:rPr lang="en-GB" dirty="0">
                <a:solidFill>
                  <a:srgbClr val="000000"/>
                </a:solidFill>
              </a:rPr>
              <a:t>Able to predict average delay within </a:t>
            </a:r>
            <a:r>
              <a:rPr lang="en-GB" b="1" dirty="0">
                <a:solidFill>
                  <a:srgbClr val="000000"/>
                </a:solidFill>
              </a:rPr>
              <a:t>~12 mins </a:t>
            </a:r>
            <a:r>
              <a:rPr lang="en-GB" dirty="0">
                <a:solidFill>
                  <a:srgbClr val="000000"/>
                </a:solidFill>
              </a:rPr>
              <a:t>this can be very beneficial for multiple stakeholders.</a:t>
            </a:r>
          </a:p>
          <a:p>
            <a:pPr marL="285750" indent="-285750">
              <a:buFont typeface="Arial" panose="020B0604020202020204" pitchFamily="34" charset="0"/>
              <a:buChar char="•"/>
            </a:pPr>
            <a:endParaRPr lang="en-GB" dirty="0">
              <a:solidFill>
                <a:srgbClr val="000000"/>
              </a:solidFill>
            </a:endParaRPr>
          </a:p>
          <a:p>
            <a:r>
              <a:rPr lang="en-GB" b="1" dirty="0">
                <a:solidFill>
                  <a:srgbClr val="62B5E5"/>
                </a:solidFill>
              </a:rPr>
              <a:t>Model Improvements</a:t>
            </a:r>
          </a:p>
          <a:p>
            <a:pPr marL="285750" indent="-285750">
              <a:buFont typeface="Arial" panose="020B0604020202020204" pitchFamily="34" charset="0"/>
              <a:buChar char="•"/>
            </a:pPr>
            <a:r>
              <a:rPr lang="en-GB" dirty="0">
                <a:solidFill>
                  <a:srgbClr val="000000"/>
                </a:solidFill>
              </a:rPr>
              <a:t>Adding more data</a:t>
            </a:r>
          </a:p>
          <a:p>
            <a:pPr marL="285750" indent="-285750">
              <a:buFont typeface="Arial" panose="020B0604020202020204" pitchFamily="34" charset="0"/>
              <a:buChar char="•"/>
            </a:pPr>
            <a:r>
              <a:rPr lang="en-GB" dirty="0">
                <a:solidFill>
                  <a:srgbClr val="000000"/>
                </a:solidFill>
              </a:rPr>
              <a:t>Focusing on predicting longer delays more accurately. </a:t>
            </a:r>
          </a:p>
          <a:p>
            <a:pPr marL="285750" indent="-285750">
              <a:buFont typeface="Arial" panose="020B0604020202020204" pitchFamily="34" charset="0"/>
              <a:buChar char="•"/>
            </a:pPr>
            <a:r>
              <a:rPr lang="en-GB" dirty="0">
                <a:solidFill>
                  <a:srgbClr val="000000"/>
                </a:solidFill>
              </a:rPr>
              <a:t>Data is only for 2 months of 2021</a:t>
            </a: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Delays by Airline</a:t>
            </a:r>
          </a:p>
        </p:txBody>
      </p:sp>
      <p:pic>
        <p:nvPicPr>
          <p:cNvPr id="8" name="Picture 7">
            <a:extLst>
              <a:ext uri="{FF2B5EF4-FFF2-40B4-BE49-F238E27FC236}">
                <a16:creationId xmlns:a16="http://schemas.microsoft.com/office/drawing/2014/main" id="{9F121E04-33BA-2254-7B41-E9C02CACF23D}"/>
              </a:ext>
            </a:extLst>
          </p:cNvPr>
          <p:cNvPicPr>
            <a:picLocks noChangeAspect="1"/>
          </p:cNvPicPr>
          <p:nvPr/>
        </p:nvPicPr>
        <p:blipFill>
          <a:blip r:embed="rId2"/>
          <a:stretch>
            <a:fillRect/>
          </a:stretch>
        </p:blipFill>
        <p:spPr>
          <a:xfrm>
            <a:off x="410799" y="1367611"/>
            <a:ext cx="6899614" cy="4919978"/>
          </a:xfrm>
          <a:prstGeom prst="rect">
            <a:avLst/>
          </a:prstGeom>
        </p:spPr>
      </p:pic>
    </p:spTree>
    <p:extLst>
      <p:ext uri="{BB962C8B-B14F-4D97-AF65-F5344CB8AC3E}">
        <p14:creationId xmlns:p14="http://schemas.microsoft.com/office/powerpoint/2010/main" val="39837734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8110121" y="1276793"/>
            <a:ext cx="3942542" cy="5413604"/>
          </a:xfrm>
        </p:spPr>
        <p:txBody>
          <a:bodyPr>
            <a:normAutofit/>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rPr>
              <a:t>Feature importance in machine learning refers to the measure of the contribution of each individual feature in a predictive model towards making accurate predictions. </a:t>
            </a:r>
          </a:p>
          <a:p>
            <a:pPr marL="285750" indent="-285750">
              <a:buFont typeface="Arial" panose="020B0604020202020204" pitchFamily="34" charset="0"/>
              <a:buChar char="•"/>
            </a:pPr>
            <a:r>
              <a:rPr lang="en-GB" dirty="0">
                <a:solidFill>
                  <a:srgbClr val="000000"/>
                </a:solidFill>
              </a:rPr>
              <a:t>The scheduled timing of Departures and Arrival is a key contributor to the model predictions. Alongside the departure time.</a:t>
            </a:r>
          </a:p>
          <a:p>
            <a:pPr marL="285750" indent="-285750">
              <a:buFont typeface="Arial" panose="020B0604020202020204" pitchFamily="34" charset="0"/>
              <a:buChar char="•"/>
            </a:pPr>
            <a:r>
              <a:rPr lang="en-GB" dirty="0" err="1">
                <a:solidFill>
                  <a:srgbClr val="000000"/>
                </a:solidFill>
              </a:rPr>
              <a:t>Deptime</a:t>
            </a:r>
            <a:r>
              <a:rPr lang="en-GB" dirty="0">
                <a:solidFill>
                  <a:srgbClr val="000000"/>
                </a:solidFill>
              </a:rPr>
              <a:t> also has significant predictive power at </a:t>
            </a:r>
            <a:r>
              <a:rPr lang="en-GB" b="1" i="1" dirty="0">
                <a:solidFill>
                  <a:srgbClr val="000000"/>
                </a:solidFill>
              </a:rPr>
              <a:t>12%</a:t>
            </a:r>
            <a:r>
              <a:rPr lang="en-GB" dirty="0">
                <a:solidFill>
                  <a:srgbClr val="000000"/>
                </a:solidFill>
              </a:rPr>
              <a:t>.</a:t>
            </a:r>
          </a:p>
          <a:p>
            <a:pPr marL="285750" indent="-285750">
              <a:buFont typeface="Arial" panose="020B0604020202020204" pitchFamily="34" charset="0"/>
              <a:buChar char="•"/>
            </a:pPr>
            <a:r>
              <a:rPr lang="en-GB" dirty="0">
                <a:solidFill>
                  <a:srgbClr val="000000"/>
                </a:solidFill>
              </a:rPr>
              <a:t>Distance also has an impact at just over </a:t>
            </a:r>
            <a:r>
              <a:rPr lang="en-GB" b="1" dirty="0">
                <a:solidFill>
                  <a:srgbClr val="000000"/>
                </a:solidFill>
              </a:rPr>
              <a:t>5% </a:t>
            </a:r>
            <a:r>
              <a:rPr lang="en-GB" dirty="0">
                <a:solidFill>
                  <a:srgbClr val="000000"/>
                </a:solidFill>
              </a:rPr>
              <a:t>feature importance. </a:t>
            </a:r>
          </a:p>
          <a:p>
            <a:pPr marL="285750" indent="-285750">
              <a:buFont typeface="Arial" panose="020B0604020202020204" pitchFamily="34" charset="0"/>
              <a:buChar char="•"/>
            </a:pPr>
            <a:r>
              <a:rPr lang="en-GB" dirty="0">
                <a:solidFill>
                  <a:srgbClr val="000000"/>
                </a:solidFill>
              </a:rPr>
              <a:t>The state and airline do have some influence on the predictive power of this model sitting at about </a:t>
            </a:r>
            <a:r>
              <a:rPr lang="en-GB" b="1" i="1" dirty="0">
                <a:solidFill>
                  <a:srgbClr val="000000"/>
                </a:solidFill>
              </a:rPr>
              <a:t>2% – 3%</a:t>
            </a:r>
            <a:r>
              <a:rPr lang="en-GB" dirty="0">
                <a:solidFill>
                  <a:srgbClr val="000000"/>
                </a:solidFill>
              </a:rPr>
              <a:t>.</a:t>
            </a:r>
            <a:endParaRPr lang="en-GB" b="1" dirty="0">
              <a:solidFill>
                <a:srgbClr val="000000"/>
              </a:solidFill>
            </a:endParaRPr>
          </a:p>
          <a:p>
            <a:pPr marL="285750" indent="-285750">
              <a:buFont typeface="Arial" panose="020B0604020202020204" pitchFamily="34" charset="0"/>
              <a:buChar char="•"/>
            </a:pPr>
            <a:r>
              <a:rPr lang="en-GB" dirty="0">
                <a:solidFill>
                  <a:srgbClr val="000000"/>
                </a:solidFill>
              </a:rPr>
              <a:t>Features such as year and quarter have no predictive power as the data is localised to one period.</a:t>
            </a:r>
          </a:p>
          <a:p>
            <a:pPr marL="285750" indent="-285750">
              <a:buFont typeface="Arial" panose="020B0604020202020204" pitchFamily="34" charset="0"/>
              <a:buChar char="•"/>
            </a:pPr>
            <a:endParaRPr lang="en-GB" b="1" dirty="0">
              <a:solidFill>
                <a:srgbClr val="000000"/>
              </a:solidFill>
            </a:endParaRPr>
          </a:p>
          <a:p>
            <a:pPr marL="285750" indent="-285750">
              <a:buFont typeface="Arial" panose="020B0604020202020204" pitchFamily="34" charset="0"/>
              <a:buChar char="•"/>
            </a:pPr>
            <a:endParaRPr lang="en-GB" b="1" i="1" dirty="0">
              <a:solidFill>
                <a:srgbClr val="62B5E5"/>
              </a:solidFill>
            </a:endParaRP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Important Features for Predicting Delays</a:t>
            </a:r>
          </a:p>
        </p:txBody>
      </p:sp>
      <p:pic>
        <p:nvPicPr>
          <p:cNvPr id="8" name="Picture 7">
            <a:extLst>
              <a:ext uri="{FF2B5EF4-FFF2-40B4-BE49-F238E27FC236}">
                <a16:creationId xmlns:a16="http://schemas.microsoft.com/office/drawing/2014/main" id="{D5EB9151-F757-DAF6-BA2C-54C35B040322}"/>
              </a:ext>
            </a:extLst>
          </p:cNvPr>
          <p:cNvPicPr>
            <a:picLocks noChangeAspect="1"/>
          </p:cNvPicPr>
          <p:nvPr/>
        </p:nvPicPr>
        <p:blipFill>
          <a:blip r:embed="rId2"/>
          <a:stretch>
            <a:fillRect/>
          </a:stretch>
        </p:blipFill>
        <p:spPr>
          <a:xfrm>
            <a:off x="528000" y="1276793"/>
            <a:ext cx="7582121" cy="5413604"/>
          </a:xfrm>
          <a:prstGeom prst="rect">
            <a:avLst/>
          </a:prstGeom>
        </p:spPr>
      </p:pic>
    </p:spTree>
    <p:extLst>
      <p:ext uri="{BB962C8B-B14F-4D97-AF65-F5344CB8AC3E}">
        <p14:creationId xmlns:p14="http://schemas.microsoft.com/office/powerpoint/2010/main" val="287951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501651" y="1073107"/>
            <a:ext cx="5463720" cy="5379944"/>
          </a:xfrm>
        </p:spPr>
        <p:txBody>
          <a:bodyPr>
            <a:normAutofit/>
          </a:bodyPr>
          <a:lstStyle/>
          <a:p>
            <a:pPr lvl="1"/>
            <a:r>
              <a:rPr lang="en-GB" i="1" dirty="0">
                <a:solidFill>
                  <a:srgbClr val="62B5E5"/>
                </a:solidFill>
                <a:latin typeface="+mn-lt"/>
              </a:rPr>
              <a:t>Flights Data Summary</a:t>
            </a:r>
          </a:p>
          <a:p>
            <a:pPr marL="285750" lvl="1" indent="-285750">
              <a:buFont typeface="Arial" panose="020B0604020202020204" pitchFamily="34" charset="0"/>
              <a:buChar char="•"/>
            </a:pPr>
            <a:r>
              <a:rPr lang="en-GB" b="0" dirty="0"/>
              <a:t>Scope: US domestic flights</a:t>
            </a:r>
          </a:p>
          <a:p>
            <a:pPr marL="285750" indent="-285750">
              <a:buFont typeface="Arial" panose="020B0604020202020204" pitchFamily="34" charset="0"/>
              <a:buChar char="•"/>
            </a:pPr>
            <a:r>
              <a:rPr lang="en-GB" noProof="0" dirty="0"/>
              <a:t>Time Period November2021  - December 2021</a:t>
            </a:r>
          </a:p>
          <a:p>
            <a:r>
              <a:rPr lang="en-GB" noProof="0" dirty="0"/>
              <a:t> </a:t>
            </a:r>
            <a:r>
              <a:rPr lang="en-GB" b="1" i="1" dirty="0">
                <a:solidFill>
                  <a:srgbClr val="62B5E5"/>
                </a:solidFill>
                <a:latin typeface="+mn-lt"/>
              </a:rPr>
              <a:t>Key Features</a:t>
            </a:r>
          </a:p>
          <a:p>
            <a:pPr marL="285750" indent="-285750">
              <a:buFont typeface="Arial" panose="020B0604020202020204" pitchFamily="34" charset="0"/>
              <a:buChar char="•"/>
            </a:pPr>
            <a:r>
              <a:rPr lang="en-GB" noProof="0" dirty="0"/>
              <a:t>Flight date, reporting airline, flight number</a:t>
            </a:r>
          </a:p>
          <a:p>
            <a:pPr marL="285750" indent="-285750">
              <a:buFont typeface="Arial" panose="020B0604020202020204" pitchFamily="34" charset="0"/>
              <a:buChar char="•"/>
            </a:pPr>
            <a:r>
              <a:rPr lang="en-GB" noProof="0" dirty="0"/>
              <a:t>Tail number, origin, and destination airports</a:t>
            </a:r>
          </a:p>
          <a:p>
            <a:pPr marL="285750" indent="-285750">
              <a:buFont typeface="Arial" panose="020B0604020202020204" pitchFamily="34" charset="0"/>
              <a:buChar char="•"/>
            </a:pPr>
            <a:r>
              <a:rPr lang="en-GB" noProof="0" dirty="0"/>
              <a:t>Departure and arrival times</a:t>
            </a:r>
          </a:p>
          <a:p>
            <a:pPr marL="285750" indent="-285750">
              <a:buFont typeface="Arial" panose="020B0604020202020204" pitchFamily="34" charset="0"/>
              <a:buChar char="•"/>
            </a:pPr>
            <a:r>
              <a:rPr lang="en-GB" noProof="0" dirty="0"/>
              <a:t>Delays, cancellations, and diversions</a:t>
            </a:r>
          </a:p>
          <a:p>
            <a:pPr marL="285750" indent="-285750">
              <a:buFont typeface="Arial" panose="020B0604020202020204" pitchFamily="34" charset="0"/>
              <a:buChar char="•"/>
            </a:pPr>
            <a:r>
              <a:rPr lang="en-GB" noProof="0" dirty="0"/>
              <a:t>Distance, airtime, and elapsed time</a:t>
            </a:r>
          </a:p>
          <a:p>
            <a:endParaRPr lang="en-GB" noProof="0" dirty="0"/>
          </a:p>
        </p:txBody>
      </p:sp>
      <p:sp>
        <p:nvSpPr>
          <p:cNvPr id="2" name="Title 1"/>
          <p:cNvSpPr>
            <a:spLocks noGrp="1"/>
          </p:cNvSpPr>
          <p:nvPr>
            <p:ph type="title"/>
          </p:nvPr>
        </p:nvSpPr>
        <p:spPr>
          <a:xfrm>
            <a:off x="501651" y="307341"/>
            <a:ext cx="11188700" cy="711562"/>
          </a:xfrm>
        </p:spPr>
        <p:txBody>
          <a:bodyPr>
            <a:noAutofit/>
          </a:bodyPr>
          <a:lstStyle/>
          <a:p>
            <a:r>
              <a:rPr lang="en-GB" dirty="0">
                <a:solidFill>
                  <a:srgbClr val="ED8B00"/>
                </a:solidFill>
              </a:rPr>
              <a:t>Introduction</a:t>
            </a:r>
          </a:p>
        </p:txBody>
      </p:sp>
      <p:sp>
        <p:nvSpPr>
          <p:cNvPr id="10" name="Content Placeholder 4">
            <a:extLst>
              <a:ext uri="{FF2B5EF4-FFF2-40B4-BE49-F238E27FC236}">
                <a16:creationId xmlns:a16="http://schemas.microsoft.com/office/drawing/2014/main" id="{D10A1C20-39DC-1E6A-DDF8-9798E8B377BA}"/>
              </a:ext>
            </a:extLst>
          </p:cNvPr>
          <p:cNvSpPr txBox="1">
            <a:spLocks/>
          </p:cNvSpPr>
          <p:nvPr/>
        </p:nvSpPr>
        <p:spPr>
          <a:xfrm>
            <a:off x="5965371" y="1018903"/>
            <a:ext cx="5050972" cy="5242560"/>
          </a:xfrm>
          <a:prstGeom prst="rect">
            <a:avLst/>
          </a:prstGeom>
        </p:spPr>
        <p:txBody>
          <a:bodyPr vert="horz" lIns="182880" tIns="182880" rIns="182880" bIns="18288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tabLst>
                <a:tab pos="5029200" algn="r"/>
              </a:tabLst>
              <a:defRPr sz="1400" b="0" kern="1200">
                <a:solidFill>
                  <a:schemeClr val="tx1"/>
                </a:solidFill>
                <a:latin typeface="+mj-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tabLst>
                <a:tab pos="5029200" algn="r"/>
              </a:tabLst>
              <a:defRPr lang="en-US" sz="1400" b="1" kern="120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tabLst>
                <a:tab pos="5029200" algn="r"/>
              </a:tabLst>
              <a:defRPr lang="en-US" sz="1400" kern="1200">
                <a:solidFill>
                  <a:schemeClr val="tx1"/>
                </a:solidFill>
                <a:latin typeface="+mj-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tabLst>
                <a:tab pos="5029200" algn="r"/>
              </a:tabLst>
              <a:defRPr lang="en-US" sz="1400" kern="1200" baseline="0">
                <a:solidFill>
                  <a:schemeClr val="tx1"/>
                </a:solidFill>
                <a:latin typeface="+mj-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tab pos="5029200" algn="r"/>
              </a:tabLst>
              <a:defRPr lang="en-US" sz="1400" kern="1200" baseline="0">
                <a:solidFill>
                  <a:schemeClr val="tx1"/>
                </a:solidFill>
                <a:latin typeface="+mj-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b="1" i="1" dirty="0">
                <a:solidFill>
                  <a:srgbClr val="62B5E5"/>
                </a:solidFill>
                <a:latin typeface="+mn-lt"/>
              </a:rPr>
              <a:t>Focus of Analysis</a:t>
            </a:r>
          </a:p>
          <a:p>
            <a:pPr lvl="2"/>
            <a:r>
              <a:rPr lang="en-GB" dirty="0"/>
              <a:t>Analysis Focus: Understanding and Predicting Flight Delays</a:t>
            </a:r>
          </a:p>
          <a:p>
            <a:pPr lvl="2"/>
            <a:r>
              <a:rPr lang="en-GB" dirty="0"/>
              <a:t>Objective: Gain insights into factors influencing flight delays and develop a machine learning model to predict delay times.  </a:t>
            </a:r>
          </a:p>
          <a:p>
            <a:pPr marL="0" lvl="2" indent="0">
              <a:buNone/>
            </a:pPr>
            <a:r>
              <a:rPr lang="en-GB" b="1" i="1" dirty="0">
                <a:solidFill>
                  <a:srgbClr val="62B5E5"/>
                </a:solidFill>
                <a:latin typeface="+mn-lt"/>
              </a:rPr>
              <a:t>Key Areas of Focus</a:t>
            </a:r>
            <a:endParaRPr lang="en-GB" dirty="0"/>
          </a:p>
          <a:p>
            <a:pPr lvl="2"/>
            <a:r>
              <a:rPr lang="en-GB" dirty="0"/>
              <a:t>Identifying patterns and trends in historical delay data.</a:t>
            </a:r>
          </a:p>
          <a:p>
            <a:pPr lvl="2"/>
            <a:r>
              <a:rPr lang="en-GB" dirty="0"/>
              <a:t>Analysing the impact of various features (airlines, airports, time) on delays.</a:t>
            </a:r>
          </a:p>
          <a:p>
            <a:pPr lvl="2"/>
            <a:r>
              <a:rPr lang="en-GB" dirty="0"/>
              <a:t>Utilizing machine learning to predict and quantify arrival delay times.</a:t>
            </a:r>
          </a:p>
          <a:p>
            <a:pPr marL="0" lvl="2" indent="0">
              <a:buNone/>
            </a:pPr>
            <a:r>
              <a:rPr lang="en-GB" b="1" i="1" dirty="0">
                <a:solidFill>
                  <a:srgbClr val="62B5E5"/>
                </a:solidFill>
                <a:latin typeface="+mn-lt"/>
              </a:rPr>
              <a:t>Importance</a:t>
            </a:r>
          </a:p>
          <a:p>
            <a:pPr lvl="2"/>
            <a:r>
              <a:rPr lang="en-GB" dirty="0"/>
              <a:t>Enhancing operational efficiency for airlines.</a:t>
            </a:r>
          </a:p>
          <a:p>
            <a:pPr lvl="2"/>
            <a:r>
              <a:rPr lang="en-GB" dirty="0"/>
              <a:t>Providing travellers with more accurate arrival time estimates.</a:t>
            </a:r>
          </a:p>
          <a:p>
            <a:pPr lvl="2"/>
            <a:r>
              <a:rPr lang="en-GB" dirty="0"/>
              <a:t>Informing airport and airline strategies for minimizing delays.</a:t>
            </a:r>
          </a:p>
        </p:txBody>
      </p:sp>
    </p:spTree>
    <p:custDataLst>
      <p:custData r:id="rId1"/>
      <p:custData r:id="rId2"/>
    </p:custDataLst>
    <p:extLst>
      <p:ext uri="{BB962C8B-B14F-4D97-AF65-F5344CB8AC3E}">
        <p14:creationId xmlns:p14="http://schemas.microsoft.com/office/powerpoint/2010/main" val="24686584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257811" y="1224541"/>
            <a:ext cx="10671446" cy="5189151"/>
          </a:xfrm>
        </p:spPr>
        <p:txBody>
          <a:bodyPr>
            <a:normAutofit fontScale="92500"/>
          </a:bodyPr>
          <a:lstStyle/>
          <a:p>
            <a:pPr marL="342900" indent="-342900">
              <a:lnSpc>
                <a:spcPct val="107000"/>
              </a:lnSpc>
              <a:spcAft>
                <a:spcPts val="800"/>
              </a:spcAft>
              <a:buAutoNum type="arabicPeriod"/>
            </a:pPr>
            <a:r>
              <a:rPr lang="en-GB" sz="1500" b="1" i="1" dirty="0">
                <a:solidFill>
                  <a:srgbClr val="62B5E5"/>
                </a:solidFill>
              </a:rPr>
              <a:t>Enhance Carrier Performance</a:t>
            </a:r>
          </a:p>
          <a:p>
            <a:pPr marL="285750" indent="-285750">
              <a:lnSpc>
                <a:spcPct val="107000"/>
              </a:lnSpc>
              <a:spcAft>
                <a:spcPts val="800"/>
              </a:spcAft>
              <a:buFont typeface="Arial" panose="020B0604020202020204" pitchFamily="34" charset="0"/>
              <a:buChar char="•"/>
            </a:pPr>
            <a:r>
              <a:rPr lang="en-GB" b="1" dirty="0">
                <a:effectLst/>
                <a:latin typeface="Calibri" panose="020F0502020204030204" pitchFamily="34" charset="0"/>
                <a:ea typeface="Calibri" panose="020F0502020204030204" pitchFamily="34" charset="0"/>
                <a:cs typeface="Times New Roman" panose="02020603050405020304" pitchFamily="18" charset="0"/>
              </a:rPr>
              <a:t> </a:t>
            </a:r>
            <a:r>
              <a:rPr lang="en-GB" dirty="0">
                <a:effectLst/>
                <a:latin typeface="Calibri" panose="020F0502020204030204" pitchFamily="34" charset="0"/>
                <a:ea typeface="Calibri" panose="020F0502020204030204" pitchFamily="34" charset="0"/>
                <a:cs typeface="Times New Roman" panose="02020603050405020304" pitchFamily="18" charset="0"/>
              </a:rPr>
              <a:t>Establish collaborative initiatives with high-risk carriers to analyse and rectify operational inefficiencies.</a:t>
            </a:r>
          </a:p>
          <a:p>
            <a:pPr marL="285750" indent="-285750">
              <a:lnSpc>
                <a:spcPct val="107000"/>
              </a:lnSpc>
              <a:spcAft>
                <a:spcPts val="800"/>
              </a:spcAft>
              <a:buFont typeface="Arial" panose="020B0604020202020204" pitchFamily="34" charset="0"/>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Implement </a:t>
            </a:r>
            <a:r>
              <a:rPr lang="en-GB" b="1" i="1" dirty="0">
                <a:effectLst/>
                <a:latin typeface="Calibri" panose="020F0502020204030204" pitchFamily="34" charset="0"/>
                <a:ea typeface="Calibri" panose="020F0502020204030204" pitchFamily="34" charset="0"/>
                <a:cs typeface="Times New Roman" panose="02020603050405020304" pitchFamily="18" charset="0"/>
              </a:rPr>
              <a:t>regular performance monitoring systems</a:t>
            </a:r>
            <a:r>
              <a:rPr lang="en-GB" dirty="0">
                <a:effectLst/>
                <a:latin typeface="Calibri" panose="020F0502020204030204" pitchFamily="34" charset="0"/>
                <a:ea typeface="Calibri" panose="020F0502020204030204" pitchFamily="34" charset="0"/>
                <a:cs typeface="Times New Roman" panose="02020603050405020304" pitchFamily="18" charset="0"/>
              </a:rPr>
              <a:t> to track improvements and identify persistent challenges.</a:t>
            </a:r>
          </a:p>
          <a:p>
            <a:pPr>
              <a:lnSpc>
                <a:spcPct val="107000"/>
              </a:lnSpc>
              <a:spcAft>
                <a:spcPts val="800"/>
              </a:spcAft>
            </a:pPr>
            <a:r>
              <a:rPr lang="en-GB" sz="1500" b="1" i="1" dirty="0">
                <a:solidFill>
                  <a:srgbClr val="62B5E5"/>
                </a:solidFill>
              </a:rPr>
              <a:t>2. Improve Airport Efficiency  </a:t>
            </a:r>
          </a:p>
          <a:p>
            <a:pPr marL="285750" indent="-285750">
              <a:lnSpc>
                <a:spcPct val="107000"/>
              </a:lnSpc>
              <a:spcAft>
                <a:spcPts val="800"/>
              </a:spcAft>
              <a:buFont typeface="Arial" panose="020B0604020202020204" pitchFamily="34" charset="0"/>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 Implement strategies to </a:t>
            </a:r>
            <a:r>
              <a:rPr lang="en-GB" b="1" i="1" dirty="0">
                <a:effectLst/>
                <a:latin typeface="Calibri" panose="020F0502020204030204" pitchFamily="34" charset="0"/>
                <a:ea typeface="Calibri" panose="020F0502020204030204" pitchFamily="34" charset="0"/>
                <a:cs typeface="Times New Roman" panose="02020603050405020304" pitchFamily="18" charset="0"/>
              </a:rPr>
              <a:t>reduce taxi-out times</a:t>
            </a:r>
            <a:r>
              <a:rPr lang="en-GB" dirty="0">
                <a:effectLst/>
                <a:latin typeface="Calibri" panose="020F0502020204030204" pitchFamily="34" charset="0"/>
                <a:ea typeface="Calibri" panose="020F0502020204030204" pitchFamily="34" charset="0"/>
                <a:cs typeface="Times New Roman" panose="02020603050405020304" pitchFamily="18" charset="0"/>
              </a:rPr>
              <a:t>, especially for airlines with delays caused by inefficiencies.</a:t>
            </a:r>
          </a:p>
          <a:p>
            <a:pPr marL="285750" indent="-285750">
              <a:lnSpc>
                <a:spcPct val="107000"/>
              </a:lnSpc>
              <a:spcAft>
                <a:spcPts val="800"/>
              </a:spcAft>
              <a:buFont typeface="Arial" panose="020B0604020202020204" pitchFamily="34" charset="0"/>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Streamline the process between gate and take-off to enhance overall airport efficiency and minimize delays.</a:t>
            </a:r>
          </a:p>
          <a:p>
            <a:pPr>
              <a:lnSpc>
                <a:spcPct val="107000"/>
              </a:lnSpc>
              <a:spcAft>
                <a:spcPts val="800"/>
              </a:spcAft>
            </a:pPr>
            <a:r>
              <a:rPr lang="en-GB" sz="1500" b="1" i="1" dirty="0">
                <a:solidFill>
                  <a:srgbClr val="62B5E5"/>
                </a:solidFill>
              </a:rPr>
              <a:t>3. Strategic Scheduling</a:t>
            </a:r>
          </a:p>
          <a:p>
            <a:pPr marL="285750" indent="-285750">
              <a:lnSpc>
                <a:spcPct val="107000"/>
              </a:lnSpc>
              <a:spcAft>
                <a:spcPts val="800"/>
              </a:spcAft>
              <a:buFont typeface="Arial" panose="020B0604020202020204" pitchFamily="34" charset="0"/>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Consider adjusting flight schedules to </a:t>
            </a:r>
            <a:r>
              <a:rPr lang="en-GB" b="1" i="1" dirty="0">
                <a:effectLst/>
                <a:latin typeface="Calibri" panose="020F0502020204030204" pitchFamily="34" charset="0"/>
                <a:ea typeface="Calibri" panose="020F0502020204030204" pitchFamily="34" charset="0"/>
                <a:cs typeface="Times New Roman" panose="02020603050405020304" pitchFamily="18" charset="0"/>
              </a:rPr>
              <a:t>avoid peak delay periods</a:t>
            </a:r>
            <a:r>
              <a:rPr lang="en-GB" dirty="0">
                <a:effectLst/>
                <a:latin typeface="Calibri" panose="020F0502020204030204" pitchFamily="34" charset="0"/>
                <a:ea typeface="Calibri" panose="020F0502020204030204" pitchFamily="34" charset="0"/>
                <a:cs typeface="Times New Roman" panose="02020603050405020304" pitchFamily="18" charset="0"/>
              </a:rPr>
              <a:t>, particularly during late-night to morning hours.</a:t>
            </a:r>
          </a:p>
          <a:p>
            <a:pPr marL="285750" indent="-285750">
              <a:lnSpc>
                <a:spcPct val="107000"/>
              </a:lnSpc>
              <a:spcAft>
                <a:spcPts val="800"/>
              </a:spcAft>
              <a:buFont typeface="Arial" panose="020B0604020202020204" pitchFamily="34" charset="0"/>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Advise customers to </a:t>
            </a:r>
            <a:r>
              <a:rPr lang="en-GB" b="1" i="1" dirty="0">
                <a:effectLst/>
                <a:latin typeface="Calibri" panose="020F0502020204030204" pitchFamily="34" charset="0"/>
                <a:ea typeface="Calibri" panose="020F0502020204030204" pitchFamily="34" charset="0"/>
                <a:cs typeface="Times New Roman" panose="02020603050405020304" pitchFamily="18" charset="0"/>
              </a:rPr>
              <a:t>avoid flights at the ends of the month or prior to Christmas</a:t>
            </a:r>
            <a:r>
              <a:rPr lang="en-GB" dirty="0">
                <a:effectLst/>
                <a:latin typeface="Calibri" panose="020F0502020204030204" pitchFamily="34" charset="0"/>
                <a:ea typeface="Calibri" panose="020F0502020204030204" pitchFamily="34" charset="0"/>
                <a:cs typeface="Times New Roman" panose="02020603050405020304" pitchFamily="18" charset="0"/>
              </a:rPr>
              <a:t>, as these periods experience higher delays.</a:t>
            </a:r>
          </a:p>
          <a:p>
            <a:pPr>
              <a:lnSpc>
                <a:spcPct val="107000"/>
              </a:lnSpc>
              <a:spcAft>
                <a:spcPts val="800"/>
              </a:spcAft>
            </a:pPr>
            <a:r>
              <a:rPr lang="en-GB" sz="1400" b="1" i="1" dirty="0">
                <a:solidFill>
                  <a:srgbClr val="62B5E5"/>
                </a:solidFill>
              </a:rPr>
              <a:t>4. State-Specific Strategies</a:t>
            </a:r>
            <a:endParaRPr lang="en-GB" dirty="0">
              <a:latin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dirty="0">
                <a:latin typeface="Calibri" panose="020F0502020204030204" pitchFamily="34" charset="0"/>
                <a:cs typeface="Times New Roman" panose="02020603050405020304" pitchFamily="18" charset="0"/>
              </a:rPr>
              <a:t>Implement </a:t>
            </a:r>
            <a:r>
              <a:rPr lang="en-GB" b="1" i="1" dirty="0">
                <a:latin typeface="Calibri" panose="020F0502020204030204" pitchFamily="34" charset="0"/>
                <a:cs typeface="Times New Roman" panose="02020603050405020304" pitchFamily="18" charset="0"/>
              </a:rPr>
              <a:t>targeted strategies </a:t>
            </a:r>
            <a:r>
              <a:rPr lang="en-GB" dirty="0">
                <a:latin typeface="Calibri" panose="020F0502020204030204" pitchFamily="34" charset="0"/>
                <a:cs typeface="Times New Roman" panose="02020603050405020304" pitchFamily="18" charset="0"/>
              </a:rPr>
              <a:t>in states with high delay rates (e.g., Delaware, Alaska, New Jersey, Maryland) to address specific issues.</a:t>
            </a:r>
          </a:p>
          <a:p>
            <a:pPr marL="285750" indent="-285750">
              <a:lnSpc>
                <a:spcPct val="107000"/>
              </a:lnSpc>
              <a:spcAft>
                <a:spcPts val="800"/>
              </a:spcAft>
              <a:buFont typeface="Arial" panose="020B0604020202020204" pitchFamily="34" charset="0"/>
              <a:buChar char="•"/>
            </a:pPr>
            <a:r>
              <a:rPr lang="en-GB" dirty="0">
                <a:latin typeface="Calibri" panose="020F0502020204030204" pitchFamily="34" charset="0"/>
                <a:cs typeface="Times New Roman" panose="02020603050405020304" pitchFamily="18" charset="0"/>
              </a:rPr>
              <a:t>Facilitate </a:t>
            </a:r>
            <a:r>
              <a:rPr lang="en-GB" b="1" i="1" dirty="0">
                <a:latin typeface="Calibri" panose="020F0502020204030204" pitchFamily="34" charset="0"/>
                <a:cs typeface="Times New Roman" panose="02020603050405020304" pitchFamily="18" charset="0"/>
              </a:rPr>
              <a:t>knowledge-sharing</a:t>
            </a:r>
            <a:r>
              <a:rPr lang="en-GB" dirty="0">
                <a:latin typeface="Calibri" panose="020F0502020204030204" pitchFamily="34" charset="0"/>
                <a:cs typeface="Times New Roman" panose="02020603050405020304" pitchFamily="18" charset="0"/>
              </a:rPr>
              <a:t> among states with lower delay rates (e.g., Mississippi, Kansas, South Carolina, Oklahoma) to promote best practices.</a:t>
            </a:r>
          </a:p>
          <a:p>
            <a:pPr>
              <a:lnSpc>
                <a:spcPct val="107000"/>
              </a:lnSpc>
              <a:spcAft>
                <a:spcPts val="800"/>
              </a:spcAft>
            </a:pPr>
            <a:r>
              <a:rPr lang="en-GB" b="1" i="1" dirty="0">
                <a:solidFill>
                  <a:srgbClr val="62B5E5"/>
                </a:solidFill>
              </a:rPr>
              <a:t>5</a:t>
            </a:r>
            <a:r>
              <a:rPr lang="en-GB" sz="1400" b="1" i="1" dirty="0">
                <a:solidFill>
                  <a:srgbClr val="62B5E5"/>
                </a:solidFill>
              </a:rPr>
              <a:t>. Airline Performance Management</a:t>
            </a:r>
            <a:endParaRPr lang="en-GB" dirty="0">
              <a:latin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dirty="0">
                <a:latin typeface="Calibri" panose="020F0502020204030204" pitchFamily="34" charset="0"/>
                <a:cs typeface="Times New Roman" panose="02020603050405020304" pitchFamily="18" charset="0"/>
              </a:rPr>
              <a:t>Directly intervene with airlines identified as </a:t>
            </a:r>
            <a:r>
              <a:rPr lang="en-GB" b="1" i="1" dirty="0">
                <a:latin typeface="Calibri" panose="020F0502020204030204" pitchFamily="34" charset="0"/>
                <a:cs typeface="Times New Roman" panose="02020603050405020304" pitchFamily="18" charset="0"/>
              </a:rPr>
              <a:t>bad performers</a:t>
            </a:r>
            <a:r>
              <a:rPr lang="en-GB" dirty="0">
                <a:latin typeface="Calibri" panose="020F0502020204030204" pitchFamily="34" charset="0"/>
                <a:cs typeface="Times New Roman" panose="02020603050405020304" pitchFamily="18" charset="0"/>
              </a:rPr>
              <a:t>, providing tailored support to improve their operational efficiency.</a:t>
            </a:r>
          </a:p>
          <a:p>
            <a:pPr marL="285750" indent="-285750">
              <a:lnSpc>
                <a:spcPct val="107000"/>
              </a:lnSpc>
              <a:spcAft>
                <a:spcPts val="800"/>
              </a:spcAft>
              <a:buFont typeface="Arial" panose="020B0604020202020204" pitchFamily="34" charset="0"/>
              <a:buChar char="•"/>
            </a:pPr>
            <a:r>
              <a:rPr lang="en-GB" dirty="0">
                <a:latin typeface="Calibri" panose="020F0502020204030204" pitchFamily="34" charset="0"/>
                <a:cs typeface="Times New Roman" panose="02020603050405020304" pitchFamily="18" charset="0"/>
              </a:rPr>
              <a:t>Increase </a:t>
            </a:r>
            <a:r>
              <a:rPr lang="en-GB" b="1" i="1" dirty="0">
                <a:latin typeface="Calibri" panose="020F0502020204030204" pitchFamily="34" charset="0"/>
                <a:cs typeface="Times New Roman" panose="02020603050405020304" pitchFamily="18" charset="0"/>
              </a:rPr>
              <a:t>customer awareness </a:t>
            </a:r>
            <a:r>
              <a:rPr lang="en-GB" dirty="0">
                <a:latin typeface="Calibri" panose="020F0502020204030204" pitchFamily="34" charset="0"/>
                <a:cs typeface="Times New Roman" panose="02020603050405020304" pitchFamily="18" charset="0"/>
              </a:rPr>
              <a:t>regarding airlines with historically poor performance, allowing informed decision-making during flight bookings.</a:t>
            </a:r>
          </a:p>
          <a:p>
            <a:pPr marL="285750" indent="-285750">
              <a:lnSpc>
                <a:spcPct val="107000"/>
              </a:lnSpc>
              <a:spcAft>
                <a:spcPts val="800"/>
              </a:spcAft>
              <a:buFont typeface="Arial" panose="020B0604020202020204" pitchFamily="34" charset="0"/>
              <a:buChar char="•"/>
            </a:pP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Summary: Recommendations and Insights</a:t>
            </a:r>
          </a:p>
        </p:txBody>
      </p:sp>
      <p:sp>
        <p:nvSpPr>
          <p:cNvPr id="11" name="Text Placeholder 2">
            <a:extLst>
              <a:ext uri="{FF2B5EF4-FFF2-40B4-BE49-F238E27FC236}">
                <a16:creationId xmlns:a16="http://schemas.microsoft.com/office/drawing/2014/main" id="{E99869CC-889C-E2F1-20E0-9531886B18B2}"/>
              </a:ext>
            </a:extLst>
          </p:cNvPr>
          <p:cNvSpPr>
            <a:spLocks noGrp="1"/>
          </p:cNvSpPr>
          <p:nvPr>
            <p:ph type="body" sz="quarter" idx="13"/>
          </p:nvPr>
        </p:nvSpPr>
        <p:spPr>
          <a:xfrm>
            <a:off x="501651" y="837476"/>
            <a:ext cx="11162349" cy="439317"/>
          </a:xfrm>
        </p:spPr>
        <p:txBody>
          <a:bodyPr/>
          <a:lstStyle/>
          <a:p>
            <a:r>
              <a:rPr lang="en-GB" sz="1400" b="1" dirty="0">
                <a:solidFill>
                  <a:srgbClr val="62B5E5"/>
                </a:solidFill>
              </a:rPr>
              <a:t>Recommendations</a:t>
            </a:r>
          </a:p>
        </p:txBody>
      </p:sp>
    </p:spTree>
    <p:extLst>
      <p:ext uri="{BB962C8B-B14F-4D97-AF65-F5344CB8AC3E}">
        <p14:creationId xmlns:p14="http://schemas.microsoft.com/office/powerpoint/2010/main" val="18461885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72000"/>
            <a:lum/>
          </a:blip>
          <a:srcRect/>
          <a:stretch>
            <a:fillRect t="-51000" b="-5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8162" y="155642"/>
            <a:ext cx="10155676" cy="6546715"/>
          </a:xfrm>
          <a:blipFill dpi="0" rotWithShape="1">
            <a:blip r:embed="rId6">
              <a:alphaModFix amt="0"/>
            </a:blip>
            <a:srcRect/>
            <a:stretch>
              <a:fillRect/>
            </a:stretch>
          </a:blipFill>
        </p:spPr>
        <p:txBody>
          <a:bodyPr anchor="ctr" anchorCtr="0">
            <a:noAutofit/>
          </a:bodyPr>
          <a:lstStyle/>
          <a:p>
            <a:pPr algn="ctr"/>
            <a:r>
              <a:rPr lang="en-GB" sz="6600" dirty="0">
                <a:solidFill>
                  <a:srgbClr val="ED8B00"/>
                </a:solidFill>
              </a:rPr>
              <a:t>Thanks for Listening</a:t>
            </a:r>
            <a:br>
              <a:rPr lang="en-GB" sz="6600" dirty="0">
                <a:solidFill>
                  <a:srgbClr val="ED8B00"/>
                </a:solidFill>
              </a:rPr>
            </a:br>
            <a:br>
              <a:rPr lang="en-GB" sz="6600" dirty="0">
                <a:solidFill>
                  <a:srgbClr val="ED8B00"/>
                </a:solidFill>
              </a:rPr>
            </a:br>
            <a:br>
              <a:rPr lang="en-GB" sz="6600" dirty="0">
                <a:solidFill>
                  <a:srgbClr val="ED8B00"/>
                </a:solidFill>
              </a:rPr>
            </a:br>
            <a:br>
              <a:rPr lang="en-GB" sz="6600" dirty="0">
                <a:solidFill>
                  <a:srgbClr val="ED8B00"/>
                </a:solidFill>
              </a:rPr>
            </a:br>
            <a:br>
              <a:rPr lang="en-GB" sz="6600" dirty="0">
                <a:solidFill>
                  <a:srgbClr val="ED8B00"/>
                </a:solidFill>
              </a:rPr>
            </a:br>
            <a:r>
              <a:rPr lang="en-GB" sz="6600" dirty="0">
                <a:solidFill>
                  <a:srgbClr val="ED8B00"/>
                </a:solidFill>
              </a:rPr>
              <a:t>Any Questions?</a:t>
            </a:r>
          </a:p>
        </p:txBody>
      </p:sp>
    </p:spTree>
    <p:custDataLst>
      <p:custData r:id="rId1"/>
      <p:custData r:id="rId2"/>
    </p:custDataLst>
    <p:extLst>
      <p:ext uri="{BB962C8B-B14F-4D97-AF65-F5344CB8AC3E}">
        <p14:creationId xmlns:p14="http://schemas.microsoft.com/office/powerpoint/2010/main" val="38801997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91EDF-F125-1F14-6109-E1D94DA6B145}"/>
              </a:ext>
            </a:extLst>
          </p:cNvPr>
          <p:cNvSpPr>
            <a:spLocks noGrp="1"/>
          </p:cNvSpPr>
          <p:nvPr>
            <p:ph idx="1"/>
          </p:nvPr>
        </p:nvSpPr>
        <p:spPr>
          <a:xfrm>
            <a:off x="501651" y="1367612"/>
            <a:ext cx="11165416" cy="3770446"/>
          </a:xfrm>
        </p:spPr>
        <p:txBody>
          <a:bodyPr>
            <a:normAutofit lnSpcReduction="10000"/>
          </a:bodyPr>
          <a:lstStyle/>
          <a:p>
            <a:pPr lvl="1"/>
            <a:r>
              <a:rPr lang="en-GB" sz="1500" i="1" dirty="0">
                <a:solidFill>
                  <a:srgbClr val="62B5E5"/>
                </a:solidFill>
              </a:rPr>
              <a:t>Our analysis will be focus on the following:</a:t>
            </a:r>
          </a:p>
          <a:p>
            <a:pPr lvl="2"/>
            <a:r>
              <a:rPr lang="en-GB" b="1" i="1" dirty="0">
                <a:solidFill>
                  <a:srgbClr val="62B5E5"/>
                </a:solidFill>
              </a:rPr>
              <a:t>Flight Delays</a:t>
            </a:r>
          </a:p>
          <a:p>
            <a:pPr lvl="3"/>
            <a:r>
              <a:rPr lang="en-GB" dirty="0"/>
              <a:t>Overview</a:t>
            </a:r>
          </a:p>
          <a:p>
            <a:pPr lvl="3"/>
            <a:r>
              <a:rPr lang="en-GB" dirty="0"/>
              <a:t>By Airline Analytics</a:t>
            </a:r>
          </a:p>
          <a:p>
            <a:pPr lvl="3"/>
            <a:r>
              <a:rPr lang="en-GB" dirty="0"/>
              <a:t>By Time Analytics</a:t>
            </a:r>
          </a:p>
          <a:p>
            <a:pPr lvl="3"/>
            <a:r>
              <a:rPr lang="en-GB" dirty="0"/>
              <a:t>By Location Analytics</a:t>
            </a:r>
          </a:p>
          <a:p>
            <a:pPr lvl="3"/>
            <a:r>
              <a:rPr lang="en-GB" dirty="0"/>
              <a:t>Causes of Delay</a:t>
            </a:r>
          </a:p>
          <a:p>
            <a:pPr lvl="3"/>
            <a:r>
              <a:rPr lang="en-GB" b="1" dirty="0"/>
              <a:t>Recommendation</a:t>
            </a:r>
            <a:r>
              <a:rPr lang="en-GB" dirty="0"/>
              <a:t>: A Machine Learning Solution</a:t>
            </a:r>
          </a:p>
          <a:p>
            <a:pPr lvl="2"/>
            <a:r>
              <a:rPr lang="en-GB" dirty="0"/>
              <a:t>Overall </a:t>
            </a:r>
            <a:r>
              <a:rPr lang="en-GB" b="1" dirty="0"/>
              <a:t>Insights</a:t>
            </a:r>
            <a:r>
              <a:rPr lang="en-GB" dirty="0"/>
              <a:t> and </a:t>
            </a:r>
            <a:r>
              <a:rPr lang="en-GB" b="1" dirty="0"/>
              <a:t>Recommendations</a:t>
            </a:r>
          </a:p>
          <a:p>
            <a:pPr lvl="2"/>
            <a:r>
              <a:rPr lang="en-GB" dirty="0"/>
              <a:t>Thank you!</a:t>
            </a:r>
          </a:p>
          <a:p>
            <a:pPr lvl="2"/>
            <a:r>
              <a:rPr lang="en-GB" dirty="0"/>
              <a:t>Q&amp;A</a:t>
            </a:r>
          </a:p>
        </p:txBody>
      </p:sp>
      <p:sp>
        <p:nvSpPr>
          <p:cNvPr id="3" name="Text Placeholder 2">
            <a:extLst>
              <a:ext uri="{FF2B5EF4-FFF2-40B4-BE49-F238E27FC236}">
                <a16:creationId xmlns:a16="http://schemas.microsoft.com/office/drawing/2014/main" id="{A9E29D21-E5BE-2809-A097-B66B4CE5DBF9}"/>
              </a:ext>
            </a:extLst>
          </p:cNvPr>
          <p:cNvSpPr>
            <a:spLocks noGrp="1"/>
          </p:cNvSpPr>
          <p:nvPr>
            <p:ph type="body" sz="quarter" idx="13"/>
          </p:nvPr>
        </p:nvSpPr>
        <p:spPr/>
        <p:txBody>
          <a:bodyPr/>
          <a:lstStyle/>
          <a:p>
            <a:r>
              <a:rPr lang="en-GB" sz="1400" b="1" i="1" dirty="0">
                <a:solidFill>
                  <a:srgbClr val="62B5E5"/>
                </a:solidFill>
              </a:rPr>
              <a:t>What we will go through</a:t>
            </a:r>
          </a:p>
        </p:txBody>
      </p:sp>
      <p:sp>
        <p:nvSpPr>
          <p:cNvPr id="4" name="Title 3">
            <a:extLst>
              <a:ext uri="{FF2B5EF4-FFF2-40B4-BE49-F238E27FC236}">
                <a16:creationId xmlns:a16="http://schemas.microsoft.com/office/drawing/2014/main" id="{B832B52E-4678-8AC5-F3F1-CD4E1C292E0E}"/>
              </a:ext>
            </a:extLst>
          </p:cNvPr>
          <p:cNvSpPr>
            <a:spLocks noGrp="1"/>
          </p:cNvSpPr>
          <p:nvPr>
            <p:ph type="title"/>
          </p:nvPr>
        </p:nvSpPr>
        <p:spPr/>
        <p:txBody>
          <a:bodyPr/>
          <a:lstStyle/>
          <a:p>
            <a:r>
              <a:rPr lang="en-GB" dirty="0">
                <a:solidFill>
                  <a:srgbClr val="ED8B00"/>
                </a:solidFill>
              </a:rPr>
              <a:t>Agenda</a:t>
            </a:r>
          </a:p>
        </p:txBody>
      </p:sp>
    </p:spTree>
    <p:custDataLst>
      <p:custData r:id="rId1"/>
      <p:custData r:id="rId2"/>
    </p:custDataLst>
    <p:extLst>
      <p:ext uri="{BB962C8B-B14F-4D97-AF65-F5344CB8AC3E}">
        <p14:creationId xmlns:p14="http://schemas.microsoft.com/office/powerpoint/2010/main" val="31781090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8531334" y="1203735"/>
            <a:ext cx="3132666" cy="4726802"/>
          </a:xfrm>
        </p:spPr>
        <p:txBody>
          <a:bodyPr>
            <a:normAutofit fontScale="92500"/>
          </a:bodyPr>
          <a:lstStyle/>
          <a:p>
            <a:r>
              <a:rPr lang="en-GB" b="1" i="1" dirty="0">
                <a:solidFill>
                  <a:srgbClr val="62B5E5"/>
                </a:solidFill>
              </a:rPr>
              <a:t>Understanding the data</a:t>
            </a:r>
          </a:p>
          <a:p>
            <a:pPr marL="285750" indent="-285750">
              <a:buFont typeface="Arial" panose="020B0604020202020204" pitchFamily="34" charset="0"/>
              <a:buChar char="•"/>
            </a:pPr>
            <a:r>
              <a:rPr lang="en-GB" dirty="0">
                <a:solidFill>
                  <a:srgbClr val="000000"/>
                </a:solidFill>
              </a:rPr>
              <a:t>We have about 1.1m flights and flight data, 850k are on time flights, 250 are delayed and 16k cancelled.</a:t>
            </a:r>
          </a:p>
          <a:p>
            <a:pPr marL="285750" indent="-285750">
              <a:buFont typeface="Arial" panose="020B0604020202020204" pitchFamily="34" charset="0"/>
              <a:buChar char="•"/>
            </a:pPr>
            <a:r>
              <a:rPr lang="en-GB" dirty="0">
                <a:solidFill>
                  <a:srgbClr val="000000"/>
                </a:solidFill>
              </a:rPr>
              <a:t>Here we can see a summary of the key elements we will touch on such as:</a:t>
            </a:r>
          </a:p>
          <a:p>
            <a:pPr marL="285750" indent="-285750">
              <a:buFont typeface="Arial" panose="020B0604020202020204" pitchFamily="34" charset="0"/>
              <a:buChar char="•"/>
            </a:pPr>
            <a:r>
              <a:rPr lang="en-GB" dirty="0">
                <a:solidFill>
                  <a:srgbClr val="000000"/>
                </a:solidFill>
              </a:rPr>
              <a:t>How airline choice impacts delays?</a:t>
            </a:r>
          </a:p>
          <a:p>
            <a:pPr marL="285750" indent="-285750">
              <a:buFont typeface="Arial" panose="020B0604020202020204" pitchFamily="34" charset="0"/>
              <a:buChar char="•"/>
            </a:pPr>
            <a:r>
              <a:rPr lang="en-GB" dirty="0">
                <a:solidFill>
                  <a:srgbClr val="000000"/>
                </a:solidFill>
              </a:rPr>
              <a:t>How timing, be that days, weeks, months or time of day can impact the delay risk?</a:t>
            </a:r>
          </a:p>
          <a:p>
            <a:pPr marL="285750" indent="-285750">
              <a:buFont typeface="Arial" panose="020B0604020202020204" pitchFamily="34" charset="0"/>
              <a:buChar char="•"/>
            </a:pPr>
            <a:r>
              <a:rPr lang="en-GB" dirty="0">
                <a:solidFill>
                  <a:srgbClr val="000000"/>
                </a:solidFill>
              </a:rPr>
              <a:t>How delays differ between locations and airports in the states?</a:t>
            </a:r>
          </a:p>
          <a:p>
            <a:pPr marL="285750" indent="-285750">
              <a:buFont typeface="Arial" panose="020B0604020202020204" pitchFamily="34" charset="0"/>
              <a:buChar char="•"/>
            </a:pPr>
            <a:r>
              <a:rPr lang="en-GB" dirty="0">
                <a:solidFill>
                  <a:srgbClr val="000000"/>
                </a:solidFill>
              </a:rPr>
              <a:t>For context a delayed flight is defined as being delayed either at Arrival or at Departure.</a:t>
            </a: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Overview</a:t>
            </a:r>
          </a:p>
        </p:txBody>
      </p:sp>
      <p:pic>
        <p:nvPicPr>
          <p:cNvPr id="6" name="Picture 5">
            <a:extLst>
              <a:ext uri="{FF2B5EF4-FFF2-40B4-BE49-F238E27FC236}">
                <a16:creationId xmlns:a16="http://schemas.microsoft.com/office/drawing/2014/main" id="{11F656A4-DA18-ECE8-AF9F-4341B8932B80}"/>
              </a:ext>
            </a:extLst>
          </p:cNvPr>
          <p:cNvPicPr>
            <a:picLocks noChangeAspect="1"/>
          </p:cNvPicPr>
          <p:nvPr/>
        </p:nvPicPr>
        <p:blipFill>
          <a:blip r:embed="rId2"/>
          <a:stretch>
            <a:fillRect/>
          </a:stretch>
        </p:blipFill>
        <p:spPr>
          <a:xfrm>
            <a:off x="290943" y="1550397"/>
            <a:ext cx="8051868" cy="4726801"/>
          </a:xfrm>
          <a:prstGeom prst="rect">
            <a:avLst/>
          </a:prstGeom>
        </p:spPr>
      </p:pic>
    </p:spTree>
    <p:extLst>
      <p:ext uri="{BB962C8B-B14F-4D97-AF65-F5344CB8AC3E}">
        <p14:creationId xmlns:p14="http://schemas.microsoft.com/office/powerpoint/2010/main" val="787766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8412480" y="1276792"/>
            <a:ext cx="3411689" cy="5150133"/>
          </a:xfrm>
        </p:spPr>
        <p:txBody>
          <a:bodyPr>
            <a:normAutofit fontScale="92500"/>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rPr>
              <a:t>The types of delay within the data are carrier, National Aviation System (NAS), Late Aircraft, Weather and Security.</a:t>
            </a:r>
          </a:p>
          <a:p>
            <a:pPr marL="285750" indent="-285750">
              <a:buFont typeface="Arial" panose="020B0604020202020204" pitchFamily="34" charset="0"/>
              <a:buChar char="•"/>
            </a:pPr>
            <a:r>
              <a:rPr lang="en-GB" dirty="0">
                <a:solidFill>
                  <a:srgbClr val="000000"/>
                </a:solidFill>
              </a:rPr>
              <a:t>The main cause of delays </a:t>
            </a:r>
            <a:r>
              <a:rPr lang="en-GB" b="1" i="1" dirty="0">
                <a:solidFill>
                  <a:srgbClr val="000000"/>
                </a:solidFill>
              </a:rPr>
              <a:t>65%</a:t>
            </a:r>
            <a:r>
              <a:rPr lang="en-GB" dirty="0">
                <a:solidFill>
                  <a:srgbClr val="000000"/>
                </a:solidFill>
              </a:rPr>
              <a:t> is carrier delays, due to the work done between aircrafts landing and being ready for a flight</a:t>
            </a:r>
          </a:p>
          <a:p>
            <a:pPr marL="285750" indent="-285750">
              <a:buFont typeface="Arial" panose="020B0604020202020204" pitchFamily="34" charset="0"/>
              <a:buChar char="•"/>
            </a:pPr>
            <a:r>
              <a:rPr lang="en-GB" dirty="0">
                <a:solidFill>
                  <a:srgbClr val="000000"/>
                </a:solidFill>
              </a:rPr>
              <a:t>The other key causes are NAS (</a:t>
            </a:r>
            <a:r>
              <a:rPr lang="en-GB" b="1" i="1" dirty="0">
                <a:solidFill>
                  <a:srgbClr val="000000"/>
                </a:solidFill>
              </a:rPr>
              <a:t>19%</a:t>
            </a:r>
            <a:r>
              <a:rPr lang="en-GB" dirty="0">
                <a:solidFill>
                  <a:srgbClr val="000000"/>
                </a:solidFill>
              </a:rPr>
              <a:t>) and Late Aircraft (</a:t>
            </a:r>
            <a:r>
              <a:rPr lang="en-GB" b="1" i="1" dirty="0">
                <a:solidFill>
                  <a:srgbClr val="000000"/>
                </a:solidFill>
              </a:rPr>
              <a:t>12%</a:t>
            </a:r>
            <a:r>
              <a:rPr lang="en-GB" dirty="0">
                <a:solidFill>
                  <a:srgbClr val="000000"/>
                </a:solidFill>
              </a:rPr>
              <a:t>).</a:t>
            </a:r>
          </a:p>
          <a:p>
            <a:pPr marL="285750" indent="-285750">
              <a:buFont typeface="Arial" panose="020B0604020202020204" pitchFamily="34" charset="0"/>
              <a:buChar char="•"/>
            </a:pPr>
            <a:r>
              <a:rPr lang="en-GB" dirty="0">
                <a:solidFill>
                  <a:srgbClr val="000000"/>
                </a:solidFill>
              </a:rPr>
              <a:t>When broken down by the 10 most popular airports we see this distribution is consistent but in PHX and DEN.</a:t>
            </a:r>
            <a:endParaRPr lang="en-GB" b="1" i="1" dirty="0">
              <a:solidFill>
                <a:srgbClr val="62B5E5"/>
              </a:solidFill>
            </a:endParaRPr>
          </a:p>
          <a:p>
            <a:pPr marL="285750" indent="-285750">
              <a:buFont typeface="Arial" panose="020B0604020202020204" pitchFamily="34" charset="0"/>
              <a:buChar char="•"/>
            </a:pPr>
            <a:r>
              <a:rPr lang="en-GB" dirty="0">
                <a:solidFill>
                  <a:srgbClr val="000000"/>
                </a:solidFill>
              </a:rPr>
              <a:t>We see that average delay for weather (</a:t>
            </a:r>
            <a:r>
              <a:rPr lang="en-GB" b="1" dirty="0">
                <a:solidFill>
                  <a:srgbClr val="000000"/>
                </a:solidFill>
              </a:rPr>
              <a:t>200mins</a:t>
            </a:r>
            <a:r>
              <a:rPr lang="en-GB" dirty="0">
                <a:solidFill>
                  <a:srgbClr val="000000"/>
                </a:solidFill>
              </a:rPr>
              <a:t>) leads to massive delays even though the delay is less common.</a:t>
            </a:r>
          </a:p>
          <a:p>
            <a:pPr marL="285750" indent="-285750">
              <a:buFont typeface="Arial" panose="020B0604020202020204" pitchFamily="34" charset="0"/>
              <a:buChar char="•"/>
            </a:pPr>
            <a:r>
              <a:rPr lang="en-GB" dirty="0">
                <a:solidFill>
                  <a:srgbClr val="000000"/>
                </a:solidFill>
              </a:rPr>
              <a:t>Now we will explore these delays in more details.</a:t>
            </a: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General Causes of Delays</a:t>
            </a:r>
          </a:p>
        </p:txBody>
      </p:sp>
      <p:pic>
        <p:nvPicPr>
          <p:cNvPr id="8" name="Picture 7">
            <a:extLst>
              <a:ext uri="{FF2B5EF4-FFF2-40B4-BE49-F238E27FC236}">
                <a16:creationId xmlns:a16="http://schemas.microsoft.com/office/drawing/2014/main" id="{D58A43A6-05DE-43F0-85E2-F27971700CB5}"/>
              </a:ext>
            </a:extLst>
          </p:cNvPr>
          <p:cNvPicPr>
            <a:picLocks noChangeAspect="1"/>
          </p:cNvPicPr>
          <p:nvPr/>
        </p:nvPicPr>
        <p:blipFill>
          <a:blip r:embed="rId2"/>
          <a:stretch>
            <a:fillRect/>
          </a:stretch>
        </p:blipFill>
        <p:spPr>
          <a:xfrm>
            <a:off x="264114" y="1276793"/>
            <a:ext cx="7988197" cy="4836623"/>
          </a:xfrm>
          <a:prstGeom prst="rect">
            <a:avLst/>
          </a:prstGeom>
        </p:spPr>
      </p:pic>
    </p:spTree>
    <p:extLst>
      <p:ext uri="{BB962C8B-B14F-4D97-AF65-F5344CB8AC3E}">
        <p14:creationId xmlns:p14="http://schemas.microsoft.com/office/powerpoint/2010/main" val="4497104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7010399" y="1640003"/>
            <a:ext cx="4502331" cy="4726802"/>
          </a:xfrm>
        </p:spPr>
        <p:txBody>
          <a:bodyPr>
            <a:normAutofit lnSpcReduction="10000"/>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rPr>
              <a:t>The Worst flights for risk of delays is Allegiant Air (~37%) and Southwest Airlines (~32%).</a:t>
            </a:r>
          </a:p>
          <a:p>
            <a:pPr marL="285750" indent="-285750">
              <a:buFont typeface="Arial" panose="020B0604020202020204" pitchFamily="34" charset="0"/>
              <a:buChar char="•"/>
            </a:pPr>
            <a:r>
              <a:rPr lang="en-GB" dirty="0">
                <a:solidFill>
                  <a:srgbClr val="000000"/>
                </a:solidFill>
              </a:rPr>
              <a:t>Allegiant is an ultra-low-cost U.S. carrier that operates scheduled and charter flights.</a:t>
            </a:r>
          </a:p>
          <a:p>
            <a:pPr marL="285750" indent="-285750">
              <a:buFont typeface="Arial" panose="020B0604020202020204" pitchFamily="34" charset="0"/>
              <a:buChar char="•"/>
            </a:pPr>
            <a:r>
              <a:rPr lang="en-GB" dirty="0">
                <a:solidFill>
                  <a:srgbClr val="000000"/>
                </a:solidFill>
              </a:rPr>
              <a:t>Southwest Airlines is the largest low-cost carrier in the USA.</a:t>
            </a:r>
          </a:p>
          <a:p>
            <a:pPr marL="285750" indent="-285750">
              <a:buFont typeface="Arial" panose="020B0604020202020204" pitchFamily="34" charset="0"/>
              <a:buChar char="•"/>
            </a:pPr>
            <a:r>
              <a:rPr lang="en-GB" dirty="0">
                <a:solidFill>
                  <a:srgbClr val="000000"/>
                </a:solidFill>
              </a:rPr>
              <a:t>The best flights to avoid delays are Endeavor Air (~12%) and Hawaiian Airlines (~17%).</a:t>
            </a:r>
          </a:p>
          <a:p>
            <a:pPr marL="285750" indent="-285750">
              <a:buFont typeface="Arial" panose="020B0604020202020204" pitchFamily="34" charset="0"/>
              <a:buChar char="•"/>
            </a:pPr>
            <a:r>
              <a:rPr lang="en-GB" dirty="0">
                <a:solidFill>
                  <a:srgbClr val="000000"/>
                </a:solidFill>
              </a:rPr>
              <a:t>Endeavour’s focus is to provide a high-quality, cost-competitive, customer focused flights.</a:t>
            </a:r>
          </a:p>
          <a:p>
            <a:pPr marL="285750" indent="-285750">
              <a:buFont typeface="Arial" panose="020B0604020202020204" pitchFamily="34" charset="0"/>
              <a:buChar char="•"/>
            </a:pPr>
            <a:r>
              <a:rPr lang="en-GB" dirty="0">
                <a:solidFill>
                  <a:srgbClr val="000000"/>
                </a:solidFill>
              </a:rPr>
              <a:t>Hawaiian airline a higher end carrier with a greater focus on customer satisfaction with it being a famous tourist attraction.</a:t>
            </a:r>
          </a:p>
          <a:p>
            <a:pPr marL="285750" indent="-285750">
              <a:buFont typeface="Arial" panose="020B0604020202020204" pitchFamily="34" charset="0"/>
              <a:buChar char="•"/>
            </a:pPr>
            <a:r>
              <a:rPr lang="en-GB" dirty="0">
                <a:solidFill>
                  <a:srgbClr val="000000"/>
                </a:solidFill>
              </a:rPr>
              <a:t>For a reference point the average delayed flights sat at 23% thus these airlines are significantly away from this.</a:t>
            </a:r>
          </a:p>
          <a:p>
            <a:endParaRPr lang="en-GB" b="1" i="1" dirty="0">
              <a:solidFill>
                <a:srgbClr val="62B5E5"/>
              </a:solidFill>
            </a:endParaRP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Delays by Airline</a:t>
            </a:r>
          </a:p>
        </p:txBody>
      </p:sp>
      <p:pic>
        <p:nvPicPr>
          <p:cNvPr id="7" name="Picture 6">
            <a:extLst>
              <a:ext uri="{FF2B5EF4-FFF2-40B4-BE49-F238E27FC236}">
                <a16:creationId xmlns:a16="http://schemas.microsoft.com/office/drawing/2014/main" id="{476BD895-5D48-BC6B-4887-891CE59DF3EA}"/>
              </a:ext>
            </a:extLst>
          </p:cNvPr>
          <p:cNvPicPr>
            <a:picLocks noChangeAspect="1"/>
          </p:cNvPicPr>
          <p:nvPr/>
        </p:nvPicPr>
        <p:blipFill>
          <a:blip r:embed="rId2"/>
          <a:stretch>
            <a:fillRect/>
          </a:stretch>
        </p:blipFill>
        <p:spPr>
          <a:xfrm>
            <a:off x="452438" y="1314065"/>
            <a:ext cx="6557962" cy="5052740"/>
          </a:xfrm>
          <a:prstGeom prst="rect">
            <a:avLst/>
          </a:prstGeom>
        </p:spPr>
      </p:pic>
    </p:spTree>
    <p:extLst>
      <p:ext uri="{BB962C8B-B14F-4D97-AF65-F5344CB8AC3E}">
        <p14:creationId xmlns:p14="http://schemas.microsoft.com/office/powerpoint/2010/main" val="31982359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311531" y="4874067"/>
            <a:ext cx="10767421" cy="1676592"/>
          </a:xfrm>
        </p:spPr>
        <p:txBody>
          <a:bodyPr>
            <a:normAutofit fontScale="85000" lnSpcReduction="20000"/>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rPr>
              <a:t>Going into further detail we can see a waterfall chart showing the Late Aircraft or Carrier Delays these would be delays that the airlines can fix.</a:t>
            </a:r>
          </a:p>
          <a:p>
            <a:pPr marL="285750" indent="-285750">
              <a:buFont typeface="Arial" panose="020B0604020202020204" pitchFamily="34" charset="0"/>
              <a:buChar char="•"/>
            </a:pPr>
            <a:r>
              <a:rPr lang="en-GB" dirty="0">
                <a:solidFill>
                  <a:srgbClr val="000000"/>
                </a:solidFill>
              </a:rPr>
              <a:t>Here the worst performers are Southwest at </a:t>
            </a:r>
            <a:r>
              <a:rPr lang="en-GB" b="1" dirty="0">
                <a:solidFill>
                  <a:srgbClr val="000000"/>
                </a:solidFill>
              </a:rPr>
              <a:t>40k</a:t>
            </a:r>
            <a:r>
              <a:rPr lang="en-GB" dirty="0">
                <a:solidFill>
                  <a:srgbClr val="000000"/>
                </a:solidFill>
              </a:rPr>
              <a:t> and SkyWest at </a:t>
            </a:r>
            <a:r>
              <a:rPr lang="en-GB" b="1" dirty="0">
                <a:solidFill>
                  <a:srgbClr val="000000"/>
                </a:solidFill>
              </a:rPr>
              <a:t>20k</a:t>
            </a:r>
            <a:r>
              <a:rPr lang="en-GB" dirty="0">
                <a:solidFill>
                  <a:srgbClr val="000000"/>
                </a:solidFill>
              </a:rPr>
              <a:t>. </a:t>
            </a:r>
          </a:p>
          <a:p>
            <a:pPr marL="285750" indent="-285750">
              <a:buFont typeface="Arial" panose="020B0604020202020204" pitchFamily="34" charset="0"/>
              <a:buChar char="•"/>
            </a:pPr>
            <a:r>
              <a:rPr lang="en-GB" dirty="0">
                <a:solidFill>
                  <a:srgbClr val="000000"/>
                </a:solidFill>
              </a:rPr>
              <a:t>We note Allegiant Airline Seems to be much lower down the list – however on further inspection it simply has a lower number of flights however </a:t>
            </a:r>
            <a:r>
              <a:rPr lang="en-GB" b="1" dirty="0">
                <a:solidFill>
                  <a:srgbClr val="000000"/>
                </a:solidFill>
              </a:rPr>
              <a:t>4k</a:t>
            </a:r>
            <a:r>
              <a:rPr lang="en-GB" dirty="0">
                <a:solidFill>
                  <a:srgbClr val="000000"/>
                </a:solidFill>
              </a:rPr>
              <a:t> of its </a:t>
            </a:r>
            <a:r>
              <a:rPr lang="en-GB" b="1" dirty="0">
                <a:solidFill>
                  <a:srgbClr val="000000"/>
                </a:solidFill>
              </a:rPr>
              <a:t>6.8k</a:t>
            </a:r>
            <a:r>
              <a:rPr lang="en-GB" dirty="0">
                <a:solidFill>
                  <a:srgbClr val="000000"/>
                </a:solidFill>
              </a:rPr>
              <a:t> delays flights are due to the airline </a:t>
            </a:r>
            <a:r>
              <a:rPr lang="en-GB" b="1" dirty="0">
                <a:solidFill>
                  <a:srgbClr val="000000"/>
                </a:solidFill>
              </a:rPr>
              <a:t>58%</a:t>
            </a:r>
            <a:r>
              <a:rPr lang="en-GB" dirty="0">
                <a:solidFill>
                  <a:srgbClr val="000000"/>
                </a:solidFill>
              </a:rPr>
              <a:t> showing there are significant improvements to be had.</a:t>
            </a:r>
          </a:p>
          <a:p>
            <a:endParaRPr lang="en-GB" b="1" i="1" dirty="0">
              <a:solidFill>
                <a:srgbClr val="62B5E5"/>
              </a:solidFill>
            </a:endParaRP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Delays by Airline (</a:t>
            </a:r>
            <a:r>
              <a:rPr lang="en-GB" dirty="0" err="1">
                <a:solidFill>
                  <a:srgbClr val="ED8B00"/>
                </a:solidFill>
              </a:rPr>
              <a:t>cont</a:t>
            </a:r>
            <a:r>
              <a:rPr lang="en-GB" dirty="0">
                <a:solidFill>
                  <a:srgbClr val="ED8B00"/>
                </a:solidFill>
              </a:rPr>
              <a:t>)</a:t>
            </a:r>
          </a:p>
        </p:txBody>
      </p:sp>
      <p:pic>
        <p:nvPicPr>
          <p:cNvPr id="6" name="Picture 5">
            <a:extLst>
              <a:ext uri="{FF2B5EF4-FFF2-40B4-BE49-F238E27FC236}">
                <a16:creationId xmlns:a16="http://schemas.microsoft.com/office/drawing/2014/main" id="{6E821539-C684-E834-B328-B44E7AA9C981}"/>
              </a:ext>
            </a:extLst>
          </p:cNvPr>
          <p:cNvPicPr>
            <a:picLocks noChangeAspect="1"/>
          </p:cNvPicPr>
          <p:nvPr/>
        </p:nvPicPr>
        <p:blipFill>
          <a:blip r:embed="rId2"/>
          <a:stretch>
            <a:fillRect/>
          </a:stretch>
        </p:blipFill>
        <p:spPr>
          <a:xfrm>
            <a:off x="389909" y="1276793"/>
            <a:ext cx="10689043" cy="3597274"/>
          </a:xfrm>
          <a:prstGeom prst="rect">
            <a:avLst/>
          </a:prstGeom>
        </p:spPr>
      </p:pic>
    </p:spTree>
    <p:extLst>
      <p:ext uri="{BB962C8B-B14F-4D97-AF65-F5344CB8AC3E}">
        <p14:creationId xmlns:p14="http://schemas.microsoft.com/office/powerpoint/2010/main" val="2507299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8081554" y="1166949"/>
            <a:ext cx="3585512" cy="5225142"/>
          </a:xfrm>
        </p:spPr>
        <p:txBody>
          <a:bodyPr>
            <a:normAutofit lnSpcReduction="10000"/>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rPr>
              <a:t>While Southwest is quite bad for risk of delays, the amount of time delayed is not so bad at </a:t>
            </a:r>
            <a:r>
              <a:rPr lang="en-GB" b="1" dirty="0">
                <a:solidFill>
                  <a:srgbClr val="000000"/>
                </a:solidFill>
              </a:rPr>
              <a:t>27 mins</a:t>
            </a:r>
            <a:r>
              <a:rPr lang="en-GB" dirty="0">
                <a:solidFill>
                  <a:srgbClr val="000000"/>
                </a:solidFill>
              </a:rPr>
              <a:t>. </a:t>
            </a:r>
          </a:p>
          <a:p>
            <a:pPr marL="285750" indent="-285750">
              <a:buFont typeface="Arial" panose="020B0604020202020204" pitchFamily="34" charset="0"/>
              <a:buChar char="•"/>
            </a:pPr>
            <a:r>
              <a:rPr lang="en-GB" dirty="0">
                <a:solidFill>
                  <a:srgbClr val="000000"/>
                </a:solidFill>
              </a:rPr>
              <a:t>Southwest also has strong values for the other metrics, performing above average.</a:t>
            </a:r>
          </a:p>
          <a:p>
            <a:pPr marL="285750" indent="-285750">
              <a:buFont typeface="Arial" panose="020B0604020202020204" pitchFamily="34" charset="0"/>
              <a:buChar char="•"/>
            </a:pPr>
            <a:r>
              <a:rPr lang="en-GB" dirty="0">
                <a:solidFill>
                  <a:srgbClr val="000000"/>
                </a:solidFill>
              </a:rPr>
              <a:t>The worst is once again Allegiant Air with an average delay time of </a:t>
            </a:r>
            <a:r>
              <a:rPr lang="en-GB" b="1" dirty="0">
                <a:solidFill>
                  <a:srgbClr val="000000"/>
                </a:solidFill>
              </a:rPr>
              <a:t>40 mins</a:t>
            </a:r>
            <a:r>
              <a:rPr lang="en-GB" dirty="0">
                <a:solidFill>
                  <a:srgbClr val="000000"/>
                </a:solidFill>
              </a:rPr>
              <a:t>.</a:t>
            </a:r>
          </a:p>
          <a:p>
            <a:pPr marL="285750" indent="-285750">
              <a:buFont typeface="Arial" panose="020B0604020202020204" pitchFamily="34" charset="0"/>
              <a:buChar char="•"/>
            </a:pPr>
            <a:r>
              <a:rPr lang="en-GB" dirty="0">
                <a:solidFill>
                  <a:srgbClr val="000000"/>
                </a:solidFill>
              </a:rPr>
              <a:t>The best performers here are the bottom 4 with under </a:t>
            </a:r>
            <a:r>
              <a:rPr lang="en-GB" b="1" dirty="0">
                <a:solidFill>
                  <a:srgbClr val="000000"/>
                </a:solidFill>
              </a:rPr>
              <a:t>18 mins </a:t>
            </a:r>
            <a:r>
              <a:rPr lang="en-GB" dirty="0">
                <a:solidFill>
                  <a:srgbClr val="000000"/>
                </a:solidFill>
              </a:rPr>
              <a:t>delays for these with the average delay being </a:t>
            </a:r>
            <a:r>
              <a:rPr lang="en-GB" b="1" dirty="0">
                <a:solidFill>
                  <a:srgbClr val="000000"/>
                </a:solidFill>
              </a:rPr>
              <a:t>25 mins</a:t>
            </a:r>
            <a:r>
              <a:rPr lang="en-GB" dirty="0">
                <a:solidFill>
                  <a:srgbClr val="000000"/>
                </a:solidFill>
              </a:rPr>
              <a:t>.</a:t>
            </a:r>
          </a:p>
          <a:p>
            <a:pPr marL="285750" indent="-285750">
              <a:buFont typeface="Arial" panose="020B0604020202020204" pitchFamily="34" charset="0"/>
              <a:buChar char="•"/>
            </a:pPr>
            <a:r>
              <a:rPr lang="en-GB" dirty="0">
                <a:solidFill>
                  <a:srgbClr val="000000"/>
                </a:solidFill>
              </a:rPr>
              <a:t>Comer and Republican Airlines have the worst Taxi out time over </a:t>
            </a:r>
            <a:r>
              <a:rPr lang="en-GB" b="1" dirty="0">
                <a:solidFill>
                  <a:srgbClr val="000000"/>
                </a:solidFill>
              </a:rPr>
              <a:t>20 mins</a:t>
            </a:r>
            <a:r>
              <a:rPr lang="en-GB" dirty="0">
                <a:solidFill>
                  <a:srgbClr val="000000"/>
                </a:solidFill>
              </a:rPr>
              <a:t>, showing inefficiency between gate and take off.</a:t>
            </a:r>
          </a:p>
          <a:p>
            <a:pPr marL="285750" indent="-285750">
              <a:buFont typeface="Arial" panose="020B0604020202020204" pitchFamily="34" charset="0"/>
              <a:buChar char="•"/>
            </a:pPr>
            <a:r>
              <a:rPr lang="en-GB" dirty="0">
                <a:solidFill>
                  <a:srgbClr val="000000"/>
                </a:solidFill>
              </a:rPr>
              <a:t>Taxi In time there is not a major difference between airlines, the best at </a:t>
            </a:r>
            <a:r>
              <a:rPr lang="en-GB" b="1" dirty="0">
                <a:solidFill>
                  <a:srgbClr val="000000"/>
                </a:solidFill>
              </a:rPr>
              <a:t>6 mins</a:t>
            </a:r>
            <a:r>
              <a:rPr lang="en-GB" dirty="0">
                <a:solidFill>
                  <a:srgbClr val="000000"/>
                </a:solidFill>
              </a:rPr>
              <a:t> the worst at </a:t>
            </a:r>
            <a:r>
              <a:rPr lang="en-GB" b="1" dirty="0">
                <a:solidFill>
                  <a:srgbClr val="000000"/>
                </a:solidFill>
              </a:rPr>
              <a:t>11 mins</a:t>
            </a:r>
            <a:r>
              <a:rPr lang="en-GB" dirty="0">
                <a:solidFill>
                  <a:srgbClr val="000000"/>
                </a:solidFill>
              </a:rPr>
              <a:t>.</a:t>
            </a:r>
          </a:p>
          <a:p>
            <a:pPr marL="285750" indent="-285750">
              <a:buFont typeface="Arial" panose="020B0604020202020204" pitchFamily="34" charset="0"/>
              <a:buChar char="•"/>
            </a:pPr>
            <a:endParaRPr lang="en-GB" dirty="0">
              <a:solidFill>
                <a:srgbClr val="000000"/>
              </a:solidFill>
            </a:endParaRPr>
          </a:p>
          <a:p>
            <a:pPr marL="285750" indent="-285750">
              <a:buFont typeface="Arial" panose="020B0604020202020204" pitchFamily="34" charset="0"/>
              <a:buChar char="•"/>
            </a:pPr>
            <a:endParaRPr lang="en-GB" b="1" dirty="0">
              <a:solidFill>
                <a:srgbClr val="000000"/>
              </a:solidFill>
            </a:endParaRPr>
          </a:p>
          <a:p>
            <a:pPr marL="285750" indent="-285750">
              <a:buFont typeface="Arial" panose="020B0604020202020204" pitchFamily="34" charset="0"/>
              <a:buChar char="•"/>
            </a:pPr>
            <a:endParaRPr lang="en-GB" dirty="0">
              <a:solidFill>
                <a:srgbClr val="000000"/>
              </a:solidFill>
            </a:endParaRPr>
          </a:p>
          <a:p>
            <a:endParaRPr lang="en-GB" b="1" i="1" dirty="0">
              <a:solidFill>
                <a:srgbClr val="62B5E5"/>
              </a:solidFill>
            </a:endParaRP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Delays by Airline (time)</a:t>
            </a:r>
          </a:p>
        </p:txBody>
      </p:sp>
      <p:pic>
        <p:nvPicPr>
          <p:cNvPr id="14" name="Picture 13">
            <a:extLst>
              <a:ext uri="{FF2B5EF4-FFF2-40B4-BE49-F238E27FC236}">
                <a16:creationId xmlns:a16="http://schemas.microsoft.com/office/drawing/2014/main" id="{453A3469-594E-3327-F00E-655897749AB3}"/>
              </a:ext>
            </a:extLst>
          </p:cNvPr>
          <p:cNvPicPr>
            <a:picLocks noChangeAspect="1"/>
          </p:cNvPicPr>
          <p:nvPr/>
        </p:nvPicPr>
        <p:blipFill>
          <a:blip r:embed="rId2"/>
          <a:stretch>
            <a:fillRect/>
          </a:stretch>
        </p:blipFill>
        <p:spPr>
          <a:xfrm>
            <a:off x="590460" y="1502045"/>
            <a:ext cx="7402286" cy="4518479"/>
          </a:xfrm>
          <a:prstGeom prst="rect">
            <a:avLst/>
          </a:prstGeom>
        </p:spPr>
      </p:pic>
    </p:spTree>
    <p:extLst>
      <p:ext uri="{BB962C8B-B14F-4D97-AF65-F5344CB8AC3E}">
        <p14:creationId xmlns:p14="http://schemas.microsoft.com/office/powerpoint/2010/main" val="10911724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B4B40-328D-61E1-146D-03B853F3CA62}"/>
              </a:ext>
            </a:extLst>
          </p:cNvPr>
          <p:cNvSpPr>
            <a:spLocks noGrp="1"/>
          </p:cNvSpPr>
          <p:nvPr>
            <p:ph idx="1"/>
          </p:nvPr>
        </p:nvSpPr>
        <p:spPr>
          <a:xfrm>
            <a:off x="8531334" y="1367611"/>
            <a:ext cx="3132666" cy="4726802"/>
          </a:xfrm>
        </p:spPr>
        <p:txBody>
          <a:bodyPr/>
          <a:lstStyle/>
          <a:p>
            <a:r>
              <a:rPr lang="en-GB" b="1" i="1" dirty="0">
                <a:solidFill>
                  <a:srgbClr val="62B5E5"/>
                </a:solidFill>
              </a:rPr>
              <a:t>Key Insights</a:t>
            </a:r>
          </a:p>
          <a:p>
            <a:pPr marL="285750" indent="-285750">
              <a:buFont typeface="Arial" panose="020B0604020202020204" pitchFamily="34" charset="0"/>
              <a:buChar char="•"/>
            </a:pPr>
            <a:r>
              <a:rPr lang="en-GB" dirty="0">
                <a:solidFill>
                  <a:srgbClr val="000000"/>
                </a:solidFill>
              </a:rPr>
              <a:t>Early flights from midnight to the early morning tend to be less likely to be delayed.</a:t>
            </a:r>
          </a:p>
          <a:p>
            <a:pPr marL="285750" indent="-285750">
              <a:buFont typeface="Arial" panose="020B0604020202020204" pitchFamily="34" charset="0"/>
              <a:buChar char="•"/>
            </a:pPr>
            <a:r>
              <a:rPr lang="en-GB" dirty="0">
                <a:solidFill>
                  <a:srgbClr val="000000"/>
                </a:solidFill>
              </a:rPr>
              <a:t>Likely due to much there being much less flights in the mornings making them less busy compared to the rest of the day.</a:t>
            </a:r>
          </a:p>
          <a:p>
            <a:pPr marL="285750" indent="-285750">
              <a:buFont typeface="Arial" panose="020B0604020202020204" pitchFamily="34" charset="0"/>
              <a:buChar char="•"/>
            </a:pPr>
            <a:r>
              <a:rPr lang="en-GB" dirty="0">
                <a:solidFill>
                  <a:srgbClr val="000000"/>
                </a:solidFill>
              </a:rPr>
              <a:t>On the contrary to avoid massive time delays the late night to morning period is the worst demonstrating the trade-off between these.</a:t>
            </a:r>
          </a:p>
          <a:p>
            <a:pPr marL="285750" indent="-285750">
              <a:buFont typeface="Arial" panose="020B0604020202020204" pitchFamily="34" charset="0"/>
              <a:buChar char="•"/>
            </a:pPr>
            <a:endParaRPr lang="en-GB" dirty="0">
              <a:solidFill>
                <a:srgbClr val="000000"/>
              </a:solidFill>
            </a:endParaRPr>
          </a:p>
          <a:p>
            <a:endParaRPr lang="en-GB" b="1" i="1" dirty="0">
              <a:solidFill>
                <a:srgbClr val="62B5E5"/>
              </a:solidFill>
            </a:endParaRPr>
          </a:p>
        </p:txBody>
      </p:sp>
      <p:sp>
        <p:nvSpPr>
          <p:cNvPr id="3" name="Text Placeholder 2">
            <a:extLst>
              <a:ext uri="{FF2B5EF4-FFF2-40B4-BE49-F238E27FC236}">
                <a16:creationId xmlns:a16="http://schemas.microsoft.com/office/drawing/2014/main" id="{F4A26B90-74A9-EA45-ED99-B40B97C9178B}"/>
              </a:ext>
            </a:extLst>
          </p:cNvPr>
          <p:cNvSpPr>
            <a:spLocks noGrp="1"/>
          </p:cNvSpPr>
          <p:nvPr>
            <p:ph type="body" sz="quarter" idx="13"/>
          </p:nvPr>
        </p:nvSpPr>
        <p:spPr/>
        <p:txBody>
          <a:bodyPr/>
          <a:lstStyle/>
          <a:p>
            <a:r>
              <a:rPr lang="en-GB" sz="1400" b="1" i="1" dirty="0">
                <a:solidFill>
                  <a:srgbClr val="62B5E5"/>
                </a:solidFill>
              </a:rPr>
              <a:t>Flight Delays Analytics</a:t>
            </a:r>
          </a:p>
        </p:txBody>
      </p:sp>
      <p:sp>
        <p:nvSpPr>
          <p:cNvPr id="4" name="Title 3">
            <a:extLst>
              <a:ext uri="{FF2B5EF4-FFF2-40B4-BE49-F238E27FC236}">
                <a16:creationId xmlns:a16="http://schemas.microsoft.com/office/drawing/2014/main" id="{AF9855DA-4768-AF0A-E08D-3AF7BA1631BD}"/>
              </a:ext>
            </a:extLst>
          </p:cNvPr>
          <p:cNvSpPr>
            <a:spLocks noGrp="1"/>
          </p:cNvSpPr>
          <p:nvPr>
            <p:ph type="title"/>
          </p:nvPr>
        </p:nvSpPr>
        <p:spPr/>
        <p:txBody>
          <a:bodyPr/>
          <a:lstStyle/>
          <a:p>
            <a:r>
              <a:rPr lang="en-GB" dirty="0">
                <a:solidFill>
                  <a:srgbClr val="ED8B00"/>
                </a:solidFill>
              </a:rPr>
              <a:t>How Time of day impacts delays?</a:t>
            </a:r>
          </a:p>
        </p:txBody>
      </p:sp>
      <p:pic>
        <p:nvPicPr>
          <p:cNvPr id="8" name="Picture 7">
            <a:extLst>
              <a:ext uri="{FF2B5EF4-FFF2-40B4-BE49-F238E27FC236}">
                <a16:creationId xmlns:a16="http://schemas.microsoft.com/office/drawing/2014/main" id="{B43092CA-1028-4734-3E8F-C95AEC07B599}"/>
              </a:ext>
            </a:extLst>
          </p:cNvPr>
          <p:cNvPicPr>
            <a:picLocks noChangeAspect="1"/>
          </p:cNvPicPr>
          <p:nvPr/>
        </p:nvPicPr>
        <p:blipFill>
          <a:blip r:embed="rId2"/>
          <a:stretch>
            <a:fillRect/>
          </a:stretch>
        </p:blipFill>
        <p:spPr>
          <a:xfrm>
            <a:off x="605642" y="1572895"/>
            <a:ext cx="7925692" cy="4521518"/>
          </a:xfrm>
          <a:prstGeom prst="rect">
            <a:avLst/>
          </a:prstGeom>
        </p:spPr>
      </p:pic>
    </p:spTree>
    <p:extLst>
      <p:ext uri="{BB962C8B-B14F-4D97-AF65-F5344CB8AC3E}">
        <p14:creationId xmlns:p14="http://schemas.microsoft.com/office/powerpoint/2010/main" val="23275950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D49F25BE-4A20-456C-BDCE-F6635A3DE58D}" vid="{37FE3EE6-063D-44DD-A490-0AF0157BE1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8205306629896002","enableDocumentContentUpdater":false,"version":"2.0"}]]></TemplafySlideTemplateConfiguration>
</file>

<file path=customXml/item12.xml><?xml version="1.0" encoding="utf-8"?>
<TemplafySlideTemplateConfiguration><![CDATA[{"slideVersion":1,"isValidatorEnabled":false,"isLocked":false,"elementsMetadata":[],"slideId":"638205306629886382","enableDocumentContentUpdater":false,"version":"2.0"}]]></TemplafySlideTemplateConfiguration>
</file>

<file path=customXml/item13.xml><?xml version="1.0" encoding="utf-8"?>
<TemplafySlideFormConfiguration><![CDATA[{"formFields":[],"formDataEntries":[]}]]></TemplafySlideFormConfiguration>
</file>

<file path=customXml/item2.xml><?xml version="1.0" encoding="utf-8"?>
<ct:contentTypeSchema xmlns:ct="http://schemas.microsoft.com/office/2006/metadata/contentType" xmlns:ma="http://schemas.microsoft.com/office/2006/metadata/properties/metaAttributes" ct:_="" ma:_="" ma:contentTypeName="Document" ma:contentTypeID="0x0101007A98C2301746F8498110C13ABFD18040" ma:contentTypeVersion="16" ma:contentTypeDescription="Create a new document." ma:contentTypeScope="" ma:versionID="9efd373ab3ef04fc93a735566c7a2abc">
  <xsd:schema xmlns:xsd="http://www.w3.org/2001/XMLSchema" xmlns:xs="http://www.w3.org/2001/XMLSchema" xmlns:p="http://schemas.microsoft.com/office/2006/metadata/properties" xmlns:ns2="1111f6c7-5c6e-467a-b4b0-f732dcd1af00" xmlns:ns3="812d1255-cffc-4d21-8054-ea0db9138119" targetNamespace="http://schemas.microsoft.com/office/2006/metadata/properties" ma:root="true" ma:fieldsID="819480b40988b8a5f30379529715362b" ns2:_="" ns3:_="">
    <xsd:import namespace="1111f6c7-5c6e-467a-b4b0-f732dcd1af00"/>
    <xsd:import namespace="812d1255-cffc-4d21-8054-ea0db913811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11f6c7-5c6e-467a-b4b0-f732dcd1af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12d1255-cffc-4d21-8054-ea0db913811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cdcc857-1dac-4c4d-8082-5396a9170f6e}" ma:internalName="TaxCatchAll" ma:showField="CatchAllData" ma:web="812d1255-cffc-4d21-8054-ea0db91381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111f6c7-5c6e-467a-b4b0-f732dcd1af00">
      <Terms xmlns="http://schemas.microsoft.com/office/infopath/2007/PartnerControls"/>
    </lcf76f155ced4ddcb4097134ff3c332f>
    <TaxCatchAll xmlns="812d1255-cffc-4d21-8054-ea0db9138119" xsi:nil="true"/>
  </documentManagement>
</p:properties>
</file>

<file path=customXml/item4.xml><?xml version="1.0" encoding="utf-8"?>
<TemplafyFormConfiguration><![CDATA[{"formFields":[{"distinct":true,"hideIfNoUserInteractionRequired":false,"required":false,"defaultValue":"Internal","autoSelectFirstOption":false,"helpTexts":{"prefix":"","postfix":""},"spacing":{},"shareValue":false,"type":"dropDown","dataSourceName":"InternalExternal","dataSourceFieldName":"InternalExternal","name":"InternalExternal","label":"Internal/External"}],"formDataEntries":[{"name":"InternalExternal","value":"R4PUwWNRGiwx5nqFi3z91OoXU7oR1dj1HxGx6AyW7EE="}]}]]></TemplafyFormConfiguration>
</file>

<file path=customXml/item5.xml><?xml version="1.0" encoding="utf-8"?>
<TemplafyTemplateConfiguration><![CDATA[{"elementsMetadata":[{"type":"shape","id":"b0686a39-34f9-4888-99a5-4abbea648208","elementConfiguration":{"height":"2.78 cm","type":"image","disableUpdates":false}},{"type":"shape","id":"fd188b26-2ae7-43f1-ab89-a2b18076b4de","elementConfiguration":{"binding":"{{Switch(UserProfile.DocumentLanguage.Language,\"en-GB\",UserProfile.LegalEntity.DisclaimerInternal_Internal_en-GB,\"fr-FR\",UserProfile.LegalEntity.DisclaimerInternal_Internal_fr-FR,\"de-DE\",UserProfile.LegalEntity.DisclaimerInternal_Internal_de-DE,\"it-IT\",UserProfile.LegalEntity.DisclaimerInternal_Internal_it-IT,\"en-GB\")}}","visibility":"{{IfElse(Equals(Form.InternalExternal.InternalExternal, \"Internal\"), VisibilityType.Visible, VisibilityType.Hidden)}}","type":"text","disableUpdates":false}},{"type":"shape","id":"937746bc-99df-4e43-9db4-580775e74072","elementConfiguration":{"binding":"{{Switch(UserProfile.DocumentLanguage.Language,\"en-GB\",UserProfile.LegalEntity.PowerPoint_External_en-GB,\"fr-FR\",UserProfile.LegalEntity.PowerPoint_External_fr-FR,\"de-DE\",UserProfile.LegalEntity.PowerPoint_External_de-DE,\"it-IT\",UserProfile.LegalEntity.PowerPoint_External_it-IT,\"en-GB\")}}","visibility":"{{IfElse(Equals(Form.InternalExternal.InternalExternal, \"External\"), VisibilityType.Visible, VisibilityType.Hidden)}}","type":"text","disableUpdates":false}},{"type":"shape","id":"51bef0ce-d6a6-4599-a404-bdf2897b6463","elementConfiguration":{"binding":"{{StringJoin(\" \", \"©\", DataSources.Year[\"Current\"].Year, Switch(UserProfile.DocumentLanguage.Language,\"en-GB\", UserProfile.LegalEntity.Copyright_en-GB, \"fr-FR\", UserProfile.LegalEntity.Copyright_fr-FR, \"de-DE\", UserProfile.LegalEntity.Copyright_de-DE, \"it-IT\", UserProfile.LegalEntity.Copyright_it-IT, UserProfile.LegalEntity.Copyright_en-GB))}}","visibility":"","type":"text","disableUpdates":false}},{"type":"shape","id":"b643bbd0-5cb0-4f58-886d-3aa9f20e163c","elementConfiguration":{"height":"2.78 cm","type":"image","disableUpdates":false}},{"type":"shape","id":"ffc9f214-a2bf-4779-be73-37a302b6a477","elementConfiguration":{"binding":"{{Switch(UserProfile.DocumentLanguage.Language,\"en-GB\",UserProfile.LegalEntity.DisclaimerInternal_Internal_en-GB,\"fr-FR\",UserProfile.LegalEntity.DisclaimerInternal_Internal_fr-FR,\"de-DE\",UserProfile.LegalEntity.DisclaimerInternal_Internal_de-DE,\"it-IT\",UserProfile.LegalEntity.DisclaimerInternal_Internal_it-IT,\"en-GB\")}}","visibility":"{{IfElse(Equals(Form.InternalExternal.InternalExternal, \"Internal\"), VisibilityType.Visible, VisibilityType.Hidden)}}","type":"text","disableUpdates":false}},{"type":"shape","id":"6733c9ee-f7ea-49f9-938f-cd32cf887151","elementConfiguration":{"height":"2.78 cm","type":"image","disableUpdates":false}},{"type":"shape","id":"e581395f-0db5-4455-bd00-7ae88ae1c109","elementConfiguration":{"binding":"{{Switch(UserProfile.DocumentLanguage.Language,\"en-GB\",UserProfile.LegalEntity.PowerPoint_External_en-GB,\"fr-FR\",UserProfile.LegalEntity.PowerPoint_External_fr-FR,\"de-DE\",UserProfile.LegalEntity.PowerPoint_External_de-DE,\"it-IT\",UserProfile.LegalEntity.PowerPoint_External_it-IT,\"en-GB\")}}","visibility":"{{IfElse(Equals(Form.InternalExternal.InternalExternal, \"External\"), VisibilityType.Visible, VisibilityType.Hidden)}}","type":"text","disableUpdates":false}},{"type":"shape","id":"772429c3-655a-45d4-9c50-a02a25eebd82","elementConfiguration":{"binding":"{{StringJoin(\" \", \"©\", DataSources.Year[\"Current\"].Year, Switch(UserProfile.DocumentLanguage.Language,\"en-GB\", UserProfile.LegalEntity.Copyright_en-GB, \"fr-FR\", UserProfile.LegalEntity.Copyright_fr-FR, \"de-DE\", UserProfile.LegalEntity.Copyright_de-DE, \"it-IT\", UserProfile.LegalEntity.Copyright_it-IT, UserProfile.LegalEntity.Copyright_en-GB))}}","visibility":"","type":"text","disableUpdates":false}},{"type":"shape","id":"32bfd0d2-d5c4-47fa-9263-e8c77dec859c","elementConfiguration":{"height":"2.78 cm","type":"image","disableUpdates":false}},{"type":"shape","id":"5bbb46ef-759b-46a3-bb79-0d4b3562a063","elementConfiguration":{"height":"2.78 cm","type":"image","disableUpdates":false}}],"transformationConfigurations":[{"language":"{{DocumentLanguage}}","disableUpdates":false,"type":"proofingLanguage"}],"templateName":"Widescreen presentation (16-9) blank","templateDescription":"","enableDocumentContentUpdater":true,"version":"2.0"}]]></TemplafyTemplateConfiguration>
</file>

<file path=customXml/item6.xml><?xml version="1.0" encoding="utf-8"?>
<TemplafySlideTemplateConfiguration><![CDATA[{"slideVersion":1,"isValidatorEnabled":false,"isLocked":false,"elementsMetadata":[],"slideId":"638205306629886382","enableDocumentContentUpdater":false,"version":"2.0"}]]></TemplafySlideTemplate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8205306629886382","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512E9EB6-BE14-4E9B-B53A-6D95BDD731E5}">
  <ds:schemaRefs>
    <ds:schemaRef ds:uri="http://schemas.microsoft.com/sharepoint/v3/contenttype/forms"/>
  </ds:schemaRefs>
</ds:datastoreItem>
</file>

<file path=customXml/itemProps10.xml><?xml version="1.0" encoding="utf-8"?>
<ds:datastoreItem xmlns:ds="http://schemas.openxmlformats.org/officeDocument/2006/customXml" ds:itemID="{76C4FE96-187E-48E8-B3ED-B21138E6BAF3}">
  <ds:schemaRefs/>
</ds:datastoreItem>
</file>

<file path=customXml/itemProps11.xml><?xml version="1.0" encoding="utf-8"?>
<ds:datastoreItem xmlns:ds="http://schemas.openxmlformats.org/officeDocument/2006/customXml" ds:itemID="{D9ECE849-72DA-4218-8C0D-10C10ED95EC2}">
  <ds:schemaRefs/>
</ds:datastoreItem>
</file>

<file path=customXml/itemProps12.xml><?xml version="1.0" encoding="utf-8"?>
<ds:datastoreItem xmlns:ds="http://schemas.openxmlformats.org/officeDocument/2006/customXml" ds:itemID="{F6BF99CF-8310-4C01-89EA-B148F27CA56F}">
  <ds:schemaRefs/>
</ds:datastoreItem>
</file>

<file path=customXml/itemProps13.xml><?xml version="1.0" encoding="utf-8"?>
<ds:datastoreItem xmlns:ds="http://schemas.openxmlformats.org/officeDocument/2006/customXml" ds:itemID="{8A20C4D9-F1E3-4B59-BD3C-D4385FDDE0F5}">
  <ds:schemaRefs/>
</ds:datastoreItem>
</file>

<file path=customXml/itemProps2.xml><?xml version="1.0" encoding="utf-8"?>
<ds:datastoreItem xmlns:ds="http://schemas.openxmlformats.org/officeDocument/2006/customXml" ds:itemID="{49909236-E7F7-4E01-B578-CBEDF039B9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11f6c7-5c6e-467a-b4b0-f732dcd1af00"/>
    <ds:schemaRef ds:uri="812d1255-cffc-4d21-8054-ea0db91381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05E49B-70B5-4FEC-89D5-F69F52BE5B81}">
  <ds:schemaRefs>
    <ds:schemaRef ds:uri="812d1255-cffc-4d21-8054-ea0db9138119"/>
    <ds:schemaRef ds:uri="http://www.w3.org/XML/1998/namespace"/>
    <ds:schemaRef ds:uri="http://purl.org/dc/terms/"/>
    <ds:schemaRef ds:uri="1111f6c7-5c6e-467a-b4b0-f732dcd1af00"/>
    <ds:schemaRef ds:uri="http://schemas.microsoft.com/office/2006/documentManagement/types"/>
    <ds:schemaRef ds:uri="http://schemas.microsoft.com/office/2006/metadata/properties"/>
    <ds:schemaRef ds:uri="http://purl.org/dc/dcmitype/"/>
    <ds:schemaRef ds:uri="http://purl.org/dc/elements/1.1/"/>
    <ds:schemaRef ds:uri="http://schemas.microsoft.com/office/infopath/2007/PartnerControls"/>
    <ds:schemaRef ds:uri="http://schemas.openxmlformats.org/package/2006/metadata/core-properties"/>
  </ds:schemaRefs>
</ds:datastoreItem>
</file>

<file path=customXml/itemProps4.xml><?xml version="1.0" encoding="utf-8"?>
<ds:datastoreItem xmlns:ds="http://schemas.openxmlformats.org/officeDocument/2006/customXml" ds:itemID="{650CA4E2-D3F6-40EE-A2DC-D5C7D3F1B97E}">
  <ds:schemaRefs/>
</ds:datastoreItem>
</file>

<file path=customXml/itemProps5.xml><?xml version="1.0" encoding="utf-8"?>
<ds:datastoreItem xmlns:ds="http://schemas.openxmlformats.org/officeDocument/2006/customXml" ds:itemID="{990915FB-5FE6-4AFF-85D9-DFB47EDA2872}">
  <ds:schemaRefs/>
</ds:datastoreItem>
</file>

<file path=customXml/itemProps6.xml><?xml version="1.0" encoding="utf-8"?>
<ds:datastoreItem xmlns:ds="http://schemas.openxmlformats.org/officeDocument/2006/customXml" ds:itemID="{66015C85-3CC3-4878-B1EB-AAA4CE754CBC}">
  <ds:schemaRefs/>
</ds:datastoreItem>
</file>

<file path=customXml/itemProps7.xml><?xml version="1.0" encoding="utf-8"?>
<ds:datastoreItem xmlns:ds="http://schemas.openxmlformats.org/officeDocument/2006/customXml" ds:itemID="{0E954D6F-50E9-4CE6-9A17-01211C0F9121}">
  <ds:schemaRefs/>
</ds:datastoreItem>
</file>

<file path=customXml/itemProps8.xml><?xml version="1.0" encoding="utf-8"?>
<ds:datastoreItem xmlns:ds="http://schemas.openxmlformats.org/officeDocument/2006/customXml" ds:itemID="{F10564DF-2E0B-44CF-8CA2-7D41DF25239F}">
  <ds:schemaRefs/>
</ds:datastoreItem>
</file>

<file path=customXml/itemProps9.xml><?xml version="1.0" encoding="utf-8"?>
<ds:datastoreItem xmlns:ds="http://schemas.openxmlformats.org/officeDocument/2006/customXml" ds:itemID="{5158ED29-F48C-4D93-889C-F940961D63B7}">
  <ds:schemaRefs/>
</ds:datastoreItem>
</file>

<file path=docProps/app.xml><?xml version="1.0" encoding="utf-8"?>
<Properties xmlns="http://schemas.openxmlformats.org/officeDocument/2006/extended-properties" xmlns:vt="http://schemas.openxmlformats.org/officeDocument/2006/docPropsVTypes">
  <Template>Deloitte_16_9_Onscreen</Template>
  <TotalTime>9752</TotalTime>
  <Words>2561</Words>
  <Application>Microsoft Office PowerPoint</Application>
  <PresentationFormat>Widescreen</PresentationFormat>
  <Paragraphs>217</Paragraphs>
  <Slides>21</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7" baseType="lpstr">
      <vt:lpstr>Arial</vt:lpstr>
      <vt:lpstr>Calibri</vt:lpstr>
      <vt:lpstr>Calibri Light</vt:lpstr>
      <vt:lpstr>Verdana</vt:lpstr>
      <vt:lpstr>Deloitte Brand Theme</vt:lpstr>
      <vt:lpstr>think-cell Slide</vt:lpstr>
      <vt:lpstr>Flight Delay Analytics</vt:lpstr>
      <vt:lpstr>Introduction</vt:lpstr>
      <vt:lpstr>Agenda</vt:lpstr>
      <vt:lpstr>Overview</vt:lpstr>
      <vt:lpstr>General Causes of Delays</vt:lpstr>
      <vt:lpstr>Delays by Airline</vt:lpstr>
      <vt:lpstr>Delays by Airline (cont)</vt:lpstr>
      <vt:lpstr>Delays by Airline (time)</vt:lpstr>
      <vt:lpstr>How Time of day impacts delays?</vt:lpstr>
      <vt:lpstr>How days impact delays?</vt:lpstr>
      <vt:lpstr>How Location impacts delays?</vt:lpstr>
      <vt:lpstr>The Worst States for Delays</vt:lpstr>
      <vt:lpstr>The Best States for Delays</vt:lpstr>
      <vt:lpstr>How distance impacts delays?</vt:lpstr>
      <vt:lpstr>Recommendation: A Machine learning Solution</vt:lpstr>
      <vt:lpstr>Recommendation: A Machine learning Solution</vt:lpstr>
      <vt:lpstr>The Chosen Model</vt:lpstr>
      <vt:lpstr>Delays by Airline</vt:lpstr>
      <vt:lpstr>Important Features for Predicting Delays</vt:lpstr>
      <vt:lpstr>Summary: Recommendations and Insights</vt:lpstr>
      <vt:lpstr>Thanks for Listening     Any Questions?</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in Calibri  Light Green that can be up to  three lines of text</dc:title>
  <dc:creator>Schulfer, Gretchen</dc:creator>
  <cp:lastModifiedBy>Ben Brahim, Abdel</cp:lastModifiedBy>
  <cp:revision>64</cp:revision>
  <dcterms:created xsi:type="dcterms:W3CDTF">2023-10-13T08:34:19Z</dcterms:created>
  <dcterms:modified xsi:type="dcterms:W3CDTF">2023-11-10T16:18:19Z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0x0101007A98C2301746F8498110C13ABFD18040</vt:lpwstr>
  </property>
  <property fmtid="{D5CDD505-2E9C-101B-9397-08002B2CF9AE}" pid="3" name="TemplafyTimeStamp">
    <vt:lpwstr>2023-05-24T13:11:03</vt:lpwstr>
  </property>
  <property fmtid="{D5CDD505-2E9C-101B-9397-08002B2CF9AE}" pid="4" name="MSIP_Label_ea60d57e-af5b-4752-ac57-3e4f28ca11dc_Enabled">
    <vt:lpwstr>true</vt:lpwstr>
  </property>
  <property fmtid="{D5CDD505-2E9C-101B-9397-08002B2CF9AE}" pid="5" name="MSIP_Label_ea60d57e-af5b-4752-ac57-3e4f28ca11dc_SetDate">
    <vt:lpwstr>2021-12-08T12:51:31Z</vt:lpwstr>
  </property>
  <property fmtid="{D5CDD505-2E9C-101B-9397-08002B2CF9AE}" pid="6" name="MSIP_Label_ea60d57e-af5b-4752-ac57-3e4f28ca11dc_Method">
    <vt:lpwstr>Standard</vt:lpwstr>
  </property>
  <property fmtid="{D5CDD505-2E9C-101B-9397-08002B2CF9AE}" pid="7" name="MSIP_Label_ea60d57e-af5b-4752-ac57-3e4f28ca11dc_Name">
    <vt:lpwstr>ea60d57e-af5b-4752-ac57-3e4f28ca11dc</vt:lpwstr>
  </property>
  <property fmtid="{D5CDD505-2E9C-101B-9397-08002B2CF9AE}" pid="8" name="MSIP_Label_ea60d57e-af5b-4752-ac57-3e4f28ca11dc_SiteId">
    <vt:lpwstr>36da45f1-dd2c-4d1f-af13-5abe46b99921</vt:lpwstr>
  </property>
  <property fmtid="{D5CDD505-2E9C-101B-9397-08002B2CF9AE}" pid="9" name="MSIP_Label_ea60d57e-af5b-4752-ac57-3e4f28ca11dc_ActionId">
    <vt:lpwstr>08b49fdc-5dcd-42d7-8b38-82d4d6753c4a</vt:lpwstr>
  </property>
  <property fmtid="{D5CDD505-2E9C-101B-9397-08002B2CF9AE}" pid="10" name="MSIP_Label_ea60d57e-af5b-4752-ac57-3e4f28ca11dc_ContentBits">
    <vt:lpwstr>0</vt:lpwstr>
  </property>
  <property fmtid="{D5CDD505-2E9C-101B-9397-08002B2CF9AE}" pid="11" name="MediaServiceImageTags">
    <vt:lpwstr/>
  </property>
  <property fmtid="{D5CDD505-2E9C-101B-9397-08002B2CF9AE}" pid="12" name="TemplafyTenantId">
    <vt:lpwstr>deloittense</vt:lpwstr>
  </property>
  <property fmtid="{D5CDD505-2E9C-101B-9397-08002B2CF9AE}" pid="13" name="TemplafyTemplateId">
    <vt:lpwstr>638205306614955008</vt:lpwstr>
  </property>
  <property fmtid="{D5CDD505-2E9C-101B-9397-08002B2CF9AE}" pid="14" name="TemplafyUserProfileId">
    <vt:lpwstr>638236257763495162</vt:lpwstr>
  </property>
  <property fmtid="{D5CDD505-2E9C-101B-9397-08002B2CF9AE}" pid="15" name="TemplafyLanguageCode">
    <vt:lpwstr>en-GB</vt:lpwstr>
  </property>
  <property fmtid="{D5CDD505-2E9C-101B-9397-08002B2CF9AE}" pid="16" name="TemplafyFromBlank">
    <vt:bool>true</vt:bool>
  </property>
</Properties>
</file>